
<file path=[Content_Types].xml><?xml version="1.0" encoding="utf-8"?>
<Types xmlns="http://schemas.openxmlformats.org/package/2006/content-types">
  <Default Extension="jpeg" ContentType="image/jpeg"/>
  <Default Extension="JPG" ContentType="image/.jpg"/>
  <Default Extension="xlsx" ContentType="application/vnd.openxmlformats-officedocument.spreadsheetml.sheet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olors1.xml" ContentType="application/vnd.ms-office.chartcolorstyle+xml"/>
  <Override PartName="/ppt/charts/colors2.xml" ContentType="application/vnd.ms-office.chartcolorstyle+xml"/>
  <Override PartName="/ppt/charts/colors3.xml" ContentType="application/vnd.ms-office.chartcolorstyle+xml"/>
  <Override PartName="/ppt/charts/style1.xml" ContentType="application/vnd.ms-office.chartstyle+xml"/>
  <Override PartName="/ppt/charts/style2.xml" ContentType="application/vnd.ms-office.chartstyle+xml"/>
  <Override PartName="/ppt/charts/style3.xml" ContentType="application/vnd.ms-office.chartstyle+xml"/>
  <Override PartName="/ppt/fonts/font1.fntdata" ContentType="application/x-fontdata"/>
  <Override PartName="/ppt/fonts/font2.fntdata" ContentType="application/x-fontdata"/>
  <Override PartName="/ppt/fonts/font3.fntdata" ContentType="application/x-fontdata"/>
  <Override PartName="/ppt/fonts/font4.fntdata" ContentType="application/x-fontdata"/>
  <Override PartName="/ppt/fonts/font5.fntdata" ContentType="application/x-fontdata"/>
  <Override PartName="/ppt/fonts/font6.fntdata" ContentType="application/x-fontdata"/>
  <Override PartName="/ppt/fonts/font7.fntdata" ContentType="application/x-fontdata"/>
  <Override PartName="/ppt/fonts/font8.fntdata" ContentType="application/x-fontdata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13"/>
  </p:notesMasterIdLst>
  <p:sldIdLst>
    <p:sldId id="256" r:id="rId3"/>
    <p:sldId id="315" r:id="rId4"/>
    <p:sldId id="316" r:id="rId5"/>
    <p:sldId id="257" r:id="rId6"/>
    <p:sldId id="258" r:id="rId7"/>
    <p:sldId id="318" r:id="rId8"/>
    <p:sldId id="317" r:id="rId9"/>
    <p:sldId id="319" r:id="rId10"/>
    <p:sldId id="295" r:id="rId11"/>
    <p:sldId id="298" r:id="rId12"/>
    <p:sldId id="465" r:id="rId14"/>
    <p:sldId id="291" r:id="rId15"/>
    <p:sldId id="294" r:id="rId16"/>
    <p:sldId id="464" r:id="rId17"/>
  </p:sldIdLst>
  <p:sldSz cx="12192000" cy="6858000"/>
  <p:notesSz cx="6858000" cy="9144000"/>
  <p:embeddedFontLst>
    <p:embeddedFont>
      <p:font typeface="Arial Black" panose="020B0A04020102020204" pitchFamily="34" charset="0"/>
      <p:bold r:id="rId21"/>
    </p:embeddedFont>
    <p:embeddedFont>
      <p:font typeface="书体坊兰亭体" panose="03000509000000000000" pitchFamily="65" charset="-122"/>
      <p:regular r:id="rId22"/>
    </p:embeddedFont>
    <p:embeddedFont>
      <p:font typeface="Bernard MT Condensed" panose="02050806060905020404" pitchFamily="18" charset="0"/>
      <p:regular r:id="rId23"/>
    </p:embeddedFont>
    <p:embeddedFont>
      <p:font typeface="腾祥铁山楷书简" panose="01010104010101010101" pitchFamily="2" charset="-122"/>
      <p:regular r:id="rId24"/>
    </p:embeddedFont>
    <p:embeddedFont>
      <p:font typeface="黑体" panose="02010609060101010101" charset="-122"/>
      <p:regular r:id="rId25"/>
    </p:embeddedFont>
    <p:embeddedFont>
      <p:font typeface="方正姚体" panose="02010601030101010101" pitchFamily="2" charset="-122"/>
      <p:regular r:id="rId26"/>
    </p:embeddedFont>
    <p:embeddedFont>
      <p:font typeface="等线 Light" panose="02010600030101010101" charset="-122"/>
      <p:regular r:id="rId27"/>
    </p:embeddedFont>
    <p:embeddedFont>
      <p:font typeface="等线" panose="02010600030101010101" charset="-122"/>
      <p:regular r:id="rId28"/>
    </p:embeddedFont>
  </p:embeddedFont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88A38"/>
    <a:srgbClr val="5B8741"/>
    <a:srgbClr val="1A3B02"/>
    <a:srgbClr val="4B6E34"/>
    <a:srgbClr val="C4D1A3"/>
    <a:srgbClr val="5B853D"/>
    <a:srgbClr val="CDCFD8"/>
    <a:srgbClr val="BED7E6"/>
    <a:srgbClr val="C02F05"/>
    <a:srgbClr val="E232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1" autoAdjust="0"/>
    <p:restoredTop sz="94660"/>
  </p:normalViewPr>
  <p:slideViewPr>
    <p:cSldViewPr snapToGrid="0">
      <p:cViewPr varScale="1">
        <p:scale>
          <a:sx n="75" d="100"/>
          <a:sy n="75" d="100"/>
        </p:scale>
        <p:origin x="6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8" Type="http://schemas.openxmlformats.org/officeDocument/2006/relationships/font" Target="fonts/font8.fntdata"/><Relationship Id="rId27" Type="http://schemas.openxmlformats.org/officeDocument/2006/relationships/font" Target="fonts/font7.fntdata"/><Relationship Id="rId26" Type="http://schemas.openxmlformats.org/officeDocument/2006/relationships/font" Target="fonts/font6.fntdata"/><Relationship Id="rId25" Type="http://schemas.openxmlformats.org/officeDocument/2006/relationships/font" Target="fonts/font5.fntdata"/><Relationship Id="rId24" Type="http://schemas.openxmlformats.org/officeDocument/2006/relationships/font" Target="fonts/font4.fntdata"/><Relationship Id="rId23" Type="http://schemas.openxmlformats.org/officeDocument/2006/relationships/font" Target="fonts/font3.fntdata"/><Relationship Id="rId22" Type="http://schemas.openxmlformats.org/officeDocument/2006/relationships/font" Target="fonts/font2.fntdata"/><Relationship Id="rId21" Type="http://schemas.openxmlformats.org/officeDocument/2006/relationships/font" Target="fonts/font1.fntdata"/><Relationship Id="rId20" Type="http://schemas.openxmlformats.org/officeDocument/2006/relationships/tableStyles" Target="tableStyles.xml"/><Relationship Id="rId2" Type="http://schemas.openxmlformats.org/officeDocument/2006/relationships/theme" Target="theme/theme1.xml"/><Relationship Id="rId19" Type="http://schemas.openxmlformats.org/officeDocument/2006/relationships/viewProps" Target="viewProps.xml"/><Relationship Id="rId18" Type="http://schemas.openxmlformats.org/officeDocument/2006/relationships/presProps" Target="presProps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microsoft.com/office/2011/relationships/chartStyle" Target="style1.xml"/><Relationship Id="rId1" Type="http://schemas.openxmlformats.org/officeDocument/2006/relationships/package" Target="../embeddings/Workbook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ColorStyle" Target="colors2.xml"/><Relationship Id="rId2" Type="http://schemas.microsoft.com/office/2011/relationships/chartStyle" Target="style2.xml"/><Relationship Id="rId1" Type="http://schemas.openxmlformats.org/officeDocument/2006/relationships/package" Target="../embeddings/Workbook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ColorStyle" Target="colors3.xml"/><Relationship Id="rId2" Type="http://schemas.microsoft.com/office/2011/relationships/chartStyle" Target="style3.xml"/><Relationship Id="rId1" Type="http://schemas.openxmlformats.org/officeDocument/2006/relationships/package" Target="../embeddings/Workbook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zh-CN" sz="186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zh-CN" altLang="en-US" dirty="0">
                <a:solidFill>
                  <a:schemeClr val="bg1"/>
                </a:solidFill>
              </a:rPr>
              <a:t>图表标题</a:t>
            </a:r>
            <a:endParaRPr lang="zh-CN" altLang="en-US" dirty="0">
              <a:solidFill>
                <a:schemeClr val="bg1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rgbClr val="788A38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系列 3</c:v>
                </c:pt>
              </c:strCache>
            </c:strRef>
          </c:tx>
          <c:spPr>
            <a:solidFill>
              <a:srgbClr val="4B6E34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73433712"/>
        <c:axId val="473434352"/>
      </c:barChart>
      <c:catAx>
        <c:axId val="4734337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195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</a:p>
        </c:txPr>
        <c:crossAx val="473434352"/>
        <c:crosses val="autoZero"/>
        <c:auto val="1"/>
        <c:lblAlgn val="ctr"/>
        <c:lblOffset val="100"/>
        <c:noMultiLvlLbl val="0"/>
      </c:catAx>
      <c:valAx>
        <c:axId val="4734343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195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4734337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lang="zh-CN" sz="1195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lang="zh-CN" sz="1195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lang="zh-CN" sz="1195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</a:p>
        </c:txPr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zh-CN" sz="1195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zh-CN" sz="186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zh-CN" altLang="en-US" dirty="0">
                <a:solidFill>
                  <a:schemeClr val="bg1"/>
                </a:solidFill>
              </a:rPr>
              <a:t>标题</a:t>
            </a:r>
            <a:endParaRPr lang="zh-CN" altLang="en-US" dirty="0">
              <a:solidFill>
                <a:schemeClr val="bg1"/>
              </a:solidFill>
            </a:endParaRPr>
          </a:p>
        </c:rich>
      </c:tx>
      <c:layout>
        <c:manualLayout>
          <c:xMode val="edge"/>
          <c:yMode val="edge"/>
          <c:x val="0.476671875"/>
          <c:y val="0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246799827755905"/>
          <c:y val="0.000527435991176427"/>
          <c:w val="0.540775467519685"/>
          <c:h val="0.81116315138022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销售额</c:v>
                </c:pt>
              </c:strCache>
            </c:strRef>
          </c:tx>
          <c:spPr/>
          <c:explosion val="2"/>
          <c:dPt>
            <c:idx val="0"/>
            <c:bubble3D val="0"/>
            <c:spPr>
              <a:solidFill>
                <a:srgbClr val="5B874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rgbClr val="1A3B0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rgbClr val="C4D1A3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elete val="1"/>
          </c:dLbls>
          <c:cat>
            <c:strRef>
              <c:f>Sheet1!$A$2:$A$5</c:f>
              <c:strCache>
                <c:ptCount val="4"/>
                <c:pt idx="0">
                  <c:v>第一季度</c:v>
                </c:pt>
                <c:pt idx="1">
                  <c:v>第二季度</c:v>
                </c:pt>
                <c:pt idx="2">
                  <c:v>第三季度</c:v>
                </c:pt>
                <c:pt idx="3">
                  <c:v>第四季度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8.2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836343503937"/>
          <c:y val="0.828961014090657"/>
          <c:w val="0.443273006889764"/>
          <c:h val="0.035412571367078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zh-CN" sz="1195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zh-CN" sz="1860" b="0" i="0" u="none" strike="noStrike" kern="1200" spc="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</a:p>
      </c:txPr>
    </c:title>
    <c:autoTitleDeleted val="0"/>
    <c:plotArea>
      <c:layout/>
      <c:radarChart>
        <c:radarStyle val="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cat>
            <c:numRef>
              <c:f>Sheet1!$A$2:$A$6</c:f>
              <c:numCache>
                <c:formatCode>yyyy/m/d</c:formatCode>
                <c:ptCount val="5"/>
                <c:pt idx="0" c:formatCode="yyyy/m/d">
                  <c:v>37261</c:v>
                </c:pt>
                <c:pt idx="1" c:formatCode="yyyy/m/d">
                  <c:v>37262</c:v>
                </c:pt>
                <c:pt idx="2" c:formatCode="yyyy/m/d">
                  <c:v>37263</c:v>
                </c:pt>
                <c:pt idx="3" c:formatCode="yyyy/m/d">
                  <c:v>37264</c:v>
                </c:pt>
                <c:pt idx="4" c:formatCode="yyyy/m/d">
                  <c:v>37265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32</c:v>
                </c:pt>
                <c:pt idx="1">
                  <c:v>32</c:v>
                </c:pt>
                <c:pt idx="2">
                  <c:v>28</c:v>
                </c:pt>
                <c:pt idx="3">
                  <c:v>12</c:v>
                </c:pt>
                <c:pt idx="4">
                  <c:v>15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cat>
            <c:numRef>
              <c:f>Sheet1!$A$2:$A$6</c:f>
              <c:numCache>
                <c:formatCode>yyyy/m/d</c:formatCode>
                <c:ptCount val="5"/>
                <c:pt idx="0" c:formatCode="yyyy/m/d">
                  <c:v>37261</c:v>
                </c:pt>
                <c:pt idx="1" c:formatCode="yyyy/m/d">
                  <c:v>37262</c:v>
                </c:pt>
                <c:pt idx="2" c:formatCode="yyyy/m/d">
                  <c:v>37263</c:v>
                </c:pt>
                <c:pt idx="3" c:formatCode="yyyy/m/d">
                  <c:v>37264</c:v>
                </c:pt>
                <c:pt idx="4" c:formatCode="yyyy/m/d">
                  <c:v>37265</c:v>
                </c:pt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  <c:pt idx="0">
                  <c:v>12</c:v>
                </c:pt>
                <c:pt idx="1">
                  <c:v>12</c:v>
                </c:pt>
                <c:pt idx="2">
                  <c:v>12</c:v>
                </c:pt>
                <c:pt idx="3">
                  <c:v>21</c:v>
                </c:pt>
                <c:pt idx="4">
                  <c:v>28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68572752"/>
        <c:axId val="768572112"/>
      </c:radarChart>
      <c:catAx>
        <c:axId val="768572752"/>
        <c:scaling>
          <c:orientation val="minMax"/>
        </c:scaling>
        <c:delete val="0"/>
        <c:axPos val="b"/>
        <c:numFmt formatCode="m/d/yyy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195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</a:p>
        </c:txPr>
        <c:crossAx val="768572112"/>
        <c:crosses val="autoZero"/>
        <c:auto val="1"/>
        <c:lblAlgn val="ctr"/>
        <c:lblOffset val="100"/>
        <c:noMultiLvlLbl val="0"/>
      </c:catAx>
      <c:valAx>
        <c:axId val="7685721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195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</a:p>
        </c:txPr>
        <c:crossAx val="7685727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zh-CN" sz="1195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1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5A870D-1628-4472-8370-761B6DA6AE6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0BF541-7832-4580-996C-920877AECA73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2B2CA-8CD9-4BBF-B9EF-610011D0820B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6CC83-8B0C-46DD-ABEB-8C86B5AF9A4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2B2CA-8CD9-4BBF-B9EF-610011D0820B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6CC83-8B0C-46DD-ABEB-8C86B5AF9A4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2B2CA-8CD9-4BBF-B9EF-610011D0820B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6CC83-8B0C-46DD-ABEB-8C86B5AF9A4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2B2CA-8CD9-4BBF-B9EF-610011D0820B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6CC83-8B0C-46DD-ABEB-8C86B5AF9A4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2B2CA-8CD9-4BBF-B9EF-610011D0820B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6CC83-8B0C-46DD-ABEB-8C86B5AF9A4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2B2CA-8CD9-4BBF-B9EF-610011D0820B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6CC83-8B0C-46DD-ABEB-8C86B5AF9A4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2B2CA-8CD9-4BBF-B9EF-610011D0820B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6CC83-8B0C-46DD-ABEB-8C86B5AF9A4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2B2CA-8CD9-4BBF-B9EF-610011D0820B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6CC83-8B0C-46DD-ABEB-8C86B5AF9A4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2B2CA-8CD9-4BBF-B9EF-610011D0820B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6CC83-8B0C-46DD-ABEB-8C86B5AF9A4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2B2CA-8CD9-4BBF-B9EF-610011D0820B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6CC83-8B0C-46DD-ABEB-8C86B5AF9A4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2B2CA-8CD9-4BBF-B9EF-610011D0820B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6CC83-8B0C-46DD-ABEB-8C86B5AF9A4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2B2CA-8CD9-4BBF-B9EF-610011D0820B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66CC83-8B0C-46DD-ABEB-8C86B5AF9A47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9" Type="http://schemas.openxmlformats.org/officeDocument/2006/relationships/tags" Target="../tags/tag26.xml"/><Relationship Id="rId8" Type="http://schemas.openxmlformats.org/officeDocument/2006/relationships/tags" Target="../tags/tag25.xml"/><Relationship Id="rId7" Type="http://schemas.openxmlformats.org/officeDocument/2006/relationships/tags" Target="../tags/tag24.xml"/><Relationship Id="rId6" Type="http://schemas.openxmlformats.org/officeDocument/2006/relationships/tags" Target="../tags/tag23.xml"/><Relationship Id="rId5" Type="http://schemas.openxmlformats.org/officeDocument/2006/relationships/tags" Target="../tags/tag22.xml"/><Relationship Id="rId4" Type="http://schemas.openxmlformats.org/officeDocument/2006/relationships/tags" Target="../tags/tag21.xml"/><Relationship Id="rId3" Type="http://schemas.openxmlformats.org/officeDocument/2006/relationships/tags" Target="../tags/tag20.xml"/><Relationship Id="rId2" Type="http://schemas.openxmlformats.org/officeDocument/2006/relationships/image" Target="../media/image2.png"/><Relationship Id="rId13" Type="http://schemas.openxmlformats.org/officeDocument/2006/relationships/notesSlide" Target="../notesSlides/notesSlide1.xml"/><Relationship Id="rId12" Type="http://schemas.openxmlformats.org/officeDocument/2006/relationships/slideLayout" Target="../slideLayouts/slideLayout7.xml"/><Relationship Id="rId11" Type="http://schemas.openxmlformats.org/officeDocument/2006/relationships/tags" Target="../tags/tag28.xml"/><Relationship Id="rId10" Type="http://schemas.openxmlformats.org/officeDocument/2006/relationships/tags" Target="../tags/tag27.xml"/><Relationship Id="rId1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7.xml"/><Relationship Id="rId4" Type="http://schemas.openxmlformats.org/officeDocument/2006/relationships/tags" Target="../tags/tag29.xml"/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chart" Target="../charts/chart3.xml"/></Relationships>
</file>

<file path=ppt/slides/_rels/slide12.xml.rels><?xml version="1.0" encoding="UTF-8" standalone="yes"?>
<Relationships xmlns="http://schemas.openxmlformats.org/package/2006/relationships"><Relationship Id="rId9" Type="http://schemas.openxmlformats.org/officeDocument/2006/relationships/tags" Target="../tags/tag36.xml"/><Relationship Id="rId8" Type="http://schemas.openxmlformats.org/officeDocument/2006/relationships/tags" Target="../tags/tag35.xml"/><Relationship Id="rId7" Type="http://schemas.openxmlformats.org/officeDocument/2006/relationships/tags" Target="../tags/tag34.xml"/><Relationship Id="rId6" Type="http://schemas.openxmlformats.org/officeDocument/2006/relationships/tags" Target="../tags/tag33.xml"/><Relationship Id="rId5" Type="http://schemas.openxmlformats.org/officeDocument/2006/relationships/tags" Target="../tags/tag32.xml"/><Relationship Id="rId4" Type="http://schemas.openxmlformats.org/officeDocument/2006/relationships/tags" Target="../tags/tag31.xml"/><Relationship Id="rId3" Type="http://schemas.openxmlformats.org/officeDocument/2006/relationships/tags" Target="../tags/tag30.xml"/><Relationship Id="rId2" Type="http://schemas.openxmlformats.org/officeDocument/2006/relationships/image" Target="../media/image2.png"/><Relationship Id="rId10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13.xml.rels><?xml version="1.0" encoding="UTF-8" standalone="yes"?>
<Relationships xmlns="http://schemas.openxmlformats.org/package/2006/relationships"><Relationship Id="rId9" Type="http://schemas.openxmlformats.org/officeDocument/2006/relationships/tags" Target="../tags/tag43.xml"/><Relationship Id="rId8" Type="http://schemas.openxmlformats.org/officeDocument/2006/relationships/tags" Target="../tags/tag42.xml"/><Relationship Id="rId7" Type="http://schemas.openxmlformats.org/officeDocument/2006/relationships/tags" Target="../tags/tag41.xml"/><Relationship Id="rId6" Type="http://schemas.openxmlformats.org/officeDocument/2006/relationships/tags" Target="../tags/tag40.xml"/><Relationship Id="rId5" Type="http://schemas.openxmlformats.org/officeDocument/2006/relationships/tags" Target="../tags/tag39.xml"/><Relationship Id="rId4" Type="http://schemas.openxmlformats.org/officeDocument/2006/relationships/tags" Target="../tags/tag38.xml"/><Relationship Id="rId3" Type="http://schemas.openxmlformats.org/officeDocument/2006/relationships/tags" Target="../tags/tag37.xml"/><Relationship Id="rId2" Type="http://schemas.openxmlformats.org/officeDocument/2006/relationships/image" Target="../media/image2.png"/><Relationship Id="rId14" Type="http://schemas.openxmlformats.org/officeDocument/2006/relationships/slideLayout" Target="../slideLayouts/slideLayout7.xml"/><Relationship Id="rId13" Type="http://schemas.openxmlformats.org/officeDocument/2006/relationships/tags" Target="../tags/tag47.xml"/><Relationship Id="rId12" Type="http://schemas.openxmlformats.org/officeDocument/2006/relationships/tags" Target="../tags/tag46.xml"/><Relationship Id="rId11" Type="http://schemas.openxmlformats.org/officeDocument/2006/relationships/tags" Target="../tags/tag45.xml"/><Relationship Id="rId10" Type="http://schemas.openxmlformats.org/officeDocument/2006/relationships/tags" Target="../tags/tag44.xml"/><Relationship Id="rId1" Type="http://schemas.openxmlformats.org/officeDocument/2006/relationships/image" Target="../media/image9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1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1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7.xml"/><Relationship Id="rId5" Type="http://schemas.openxmlformats.org/officeDocument/2006/relationships/tags" Target="../tags/tag2.xml"/><Relationship Id="rId4" Type="http://schemas.openxmlformats.org/officeDocument/2006/relationships/tags" Target="../tags/tag1.xml"/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openxmlformats.org/officeDocument/2006/relationships/tags" Target="../tags/tag5.xml"/><Relationship Id="rId4" Type="http://schemas.openxmlformats.org/officeDocument/2006/relationships/tags" Target="../tags/tag4.xml"/><Relationship Id="rId3" Type="http://schemas.openxmlformats.org/officeDocument/2006/relationships/tags" Target="../tags/tag3.xml"/><Relationship Id="rId2" Type="http://schemas.openxmlformats.org/officeDocument/2006/relationships/image" Target="../media/image2.png"/><Relationship Id="rId1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9" Type="http://schemas.openxmlformats.org/officeDocument/2006/relationships/tags" Target="../tags/tag12.xml"/><Relationship Id="rId8" Type="http://schemas.openxmlformats.org/officeDocument/2006/relationships/tags" Target="../tags/tag11.xml"/><Relationship Id="rId7" Type="http://schemas.openxmlformats.org/officeDocument/2006/relationships/tags" Target="../tags/tag10.xml"/><Relationship Id="rId6" Type="http://schemas.openxmlformats.org/officeDocument/2006/relationships/tags" Target="../tags/tag9.xml"/><Relationship Id="rId5" Type="http://schemas.openxmlformats.org/officeDocument/2006/relationships/tags" Target="../tags/tag8.xml"/><Relationship Id="rId4" Type="http://schemas.openxmlformats.org/officeDocument/2006/relationships/tags" Target="../tags/tag7.xml"/><Relationship Id="rId3" Type="http://schemas.openxmlformats.org/officeDocument/2006/relationships/tags" Target="../tags/tag6.xml"/><Relationship Id="rId2" Type="http://schemas.openxmlformats.org/officeDocument/2006/relationships/image" Target="../media/image2.png"/><Relationship Id="rId11" Type="http://schemas.openxmlformats.org/officeDocument/2006/relationships/slideLayout" Target="../slideLayouts/slideLayout7.xml"/><Relationship Id="rId10" Type="http://schemas.openxmlformats.org/officeDocument/2006/relationships/tags" Target="../tags/tag13.xml"/><Relationship Id="rId1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2.png"/><Relationship Id="rId2" Type="http://schemas.openxmlformats.org/officeDocument/2006/relationships/image" Target="../media/image6.jpeg"/><Relationship Id="rId1" Type="http://schemas.openxmlformats.org/officeDocument/2006/relationships/chart" Target="../charts/chart1.xml"/></Relationships>
</file>

<file path=ppt/slides/_rels/slide8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2.png"/><Relationship Id="rId2" Type="http://schemas.openxmlformats.org/officeDocument/2006/relationships/image" Target="../media/image7.jpeg"/><Relationship Id="rId1" Type="http://schemas.openxmlformats.org/officeDocument/2006/relationships/chart" Target="../charts/chart2.xml"/></Relationships>
</file>

<file path=ppt/slides/_rels/slide9.xml.rels><?xml version="1.0" encoding="UTF-8" standalone="yes"?>
<Relationships xmlns="http://schemas.openxmlformats.org/package/2006/relationships"><Relationship Id="rId9" Type="http://schemas.openxmlformats.org/officeDocument/2006/relationships/tags" Target="../tags/tag19.xml"/><Relationship Id="rId8" Type="http://schemas.openxmlformats.org/officeDocument/2006/relationships/tags" Target="../tags/tag18.xml"/><Relationship Id="rId7" Type="http://schemas.openxmlformats.org/officeDocument/2006/relationships/tags" Target="../tags/tag17.xml"/><Relationship Id="rId6" Type="http://schemas.openxmlformats.org/officeDocument/2006/relationships/tags" Target="../tags/tag16.xml"/><Relationship Id="rId5" Type="http://schemas.openxmlformats.org/officeDocument/2006/relationships/tags" Target="../tags/tag15.xml"/><Relationship Id="rId4" Type="http://schemas.openxmlformats.org/officeDocument/2006/relationships/tags" Target="../tags/tag14.xml"/><Relationship Id="rId3" Type="http://schemas.openxmlformats.org/officeDocument/2006/relationships/image" Target="../media/image2.png"/><Relationship Id="rId2" Type="http://schemas.openxmlformats.org/officeDocument/2006/relationships/image" Target="../media/image6.jpeg"/><Relationship Id="rId10" Type="http://schemas.openxmlformats.org/officeDocument/2006/relationships/slideLayout" Target="../slideLayouts/slideLayout7.xml"/><Relationship Id="rId1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40000">
                <a:srgbClr val="5B853D">
                  <a:alpha val="3000"/>
                </a:srgbClr>
              </a:gs>
              <a:gs pos="100000">
                <a:srgbClr val="1A3B02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altLang="zh-CN" sz="9600" dirty="0">
                <a:latin typeface="Arial Black" panose="020B0A04020102020204" pitchFamily="34" charset="0"/>
              </a:rPr>
              <a:t>Nanjing </a:t>
            </a:r>
            <a:endParaRPr lang="en-US" altLang="zh-CN" sz="9600" dirty="0">
              <a:latin typeface="Arial Black" panose="020B0A04020102020204" pitchFamily="34" charset="0"/>
            </a:endParaRPr>
          </a:p>
          <a:p>
            <a:pPr algn="r"/>
            <a:r>
              <a:rPr lang="en-US" altLang="zh-CN" sz="9600" dirty="0">
                <a:latin typeface="Arial Black" panose="020B0A04020102020204" pitchFamily="34" charset="0"/>
              </a:rPr>
              <a:t>Audit </a:t>
            </a:r>
            <a:endParaRPr lang="en-US" altLang="zh-CN" sz="9600" dirty="0">
              <a:latin typeface="Arial Black" panose="020B0A04020102020204" pitchFamily="34" charset="0"/>
            </a:endParaRPr>
          </a:p>
          <a:p>
            <a:pPr algn="r"/>
            <a:r>
              <a:rPr lang="en-US" altLang="zh-CN" sz="9600" dirty="0">
                <a:latin typeface="Arial Black" panose="020B0A04020102020204" pitchFamily="34" charset="0"/>
              </a:rPr>
              <a:t>University</a:t>
            </a:r>
            <a:endParaRPr lang="zh-CN" altLang="en-US" sz="9600" dirty="0">
              <a:latin typeface="Arial Black" panose="020B0A04020102020204" pitchFamily="34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141193" y="154641"/>
            <a:ext cx="498885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dirty="0">
                <a:solidFill>
                  <a:schemeClr val="bg1"/>
                </a:solidFill>
                <a:latin typeface="书体坊兰亭体" panose="03000509000000000000" pitchFamily="65" charset="-122"/>
                <a:ea typeface="书体坊兰亭体" panose="03000509000000000000" pitchFamily="65" charset="-122"/>
              </a:rPr>
              <a:t>南京审计大学</a:t>
            </a:r>
            <a:r>
              <a:rPr lang="en-US" altLang="zh-CN" sz="4400" dirty="0">
                <a:solidFill>
                  <a:schemeClr val="bg1"/>
                </a:solidFill>
                <a:latin typeface="书体坊兰亭体" panose="03000509000000000000" pitchFamily="65" charset="-122"/>
                <a:ea typeface="书体坊兰亭体" panose="03000509000000000000" pitchFamily="65" charset="-122"/>
              </a:rPr>
              <a:t>·</a:t>
            </a:r>
            <a:r>
              <a:rPr lang="zh-CN" altLang="en-US" sz="4400" dirty="0">
                <a:solidFill>
                  <a:schemeClr val="bg1"/>
                </a:solidFill>
                <a:latin typeface="书体坊兰亭体" panose="03000509000000000000" pitchFamily="65" charset="-122"/>
                <a:ea typeface="书体坊兰亭体" panose="03000509000000000000" pitchFamily="65" charset="-122"/>
              </a:rPr>
              <a:t>夏</a:t>
            </a:r>
            <a:endParaRPr lang="zh-CN" altLang="en-US" sz="4400" dirty="0">
              <a:solidFill>
                <a:schemeClr val="bg1"/>
              </a:solidFill>
              <a:latin typeface="书体坊兰亭体" panose="03000509000000000000" pitchFamily="65" charset="-122"/>
              <a:ea typeface="书体坊兰亭体" panose="03000509000000000000" pitchFamily="65" charset="-122"/>
            </a:endParaRPr>
          </a:p>
        </p:txBody>
      </p:sp>
      <p:sp>
        <p:nvSpPr>
          <p:cNvPr id="11" name="平行四边形 10"/>
          <p:cNvSpPr/>
          <p:nvPr/>
        </p:nvSpPr>
        <p:spPr>
          <a:xfrm rot="18731748">
            <a:off x="471336" y="3000289"/>
            <a:ext cx="1291226" cy="5207729"/>
          </a:xfrm>
          <a:prstGeom prst="parallelogram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50800" dist="50800" dir="5400000" sx="102000" sy="102000" algn="ctr" rotWithShape="0">
              <a:srgbClr val="000000">
                <a:alpha val="43137"/>
              </a:srgbClr>
            </a:outerShdw>
            <a:reflection endPos="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7200" b="1" dirty="0">
                <a:solidFill>
                  <a:srgbClr val="5B853D"/>
                </a:solidFill>
                <a:latin typeface="Bernard MT Condensed" panose="02050806060905020404" pitchFamily="18" charset="0"/>
              </a:rPr>
              <a:t>NAU</a:t>
            </a:r>
            <a:endParaRPr lang="zh-CN" altLang="en-US" sz="7200" b="1" dirty="0">
              <a:solidFill>
                <a:srgbClr val="5B853D"/>
              </a:solidFill>
              <a:latin typeface="Bernard MT Condensed" panose="02050806060905020404" pitchFamily="18" charset="0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760" y="154641"/>
            <a:ext cx="1336040" cy="13360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0" grpId="1"/>
      <p:bldP spid="11" grpId="0" animBg="1"/>
      <p:bldP spid="11" grpId="1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A3B0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接连接符 1"/>
          <p:cNvCxnSpPr/>
          <p:nvPr/>
        </p:nvCxnSpPr>
        <p:spPr>
          <a:xfrm>
            <a:off x="922706" y="5087713"/>
            <a:ext cx="0" cy="1308483"/>
          </a:xfrm>
          <a:prstGeom prst="line">
            <a:avLst/>
          </a:prstGeom>
          <a:ln w="12700">
            <a:solidFill>
              <a:srgbClr val="788A3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直接连接符 2"/>
          <p:cNvCxnSpPr/>
          <p:nvPr/>
        </p:nvCxnSpPr>
        <p:spPr>
          <a:xfrm>
            <a:off x="3497474" y="4347055"/>
            <a:ext cx="0" cy="1917379"/>
          </a:xfrm>
          <a:prstGeom prst="line">
            <a:avLst/>
          </a:prstGeom>
          <a:ln w="12700">
            <a:solidFill>
              <a:srgbClr val="788A3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直接连接符 3"/>
          <p:cNvCxnSpPr/>
          <p:nvPr/>
        </p:nvCxnSpPr>
        <p:spPr>
          <a:xfrm>
            <a:off x="6296638" y="3538422"/>
            <a:ext cx="0" cy="1980450"/>
          </a:xfrm>
          <a:prstGeom prst="line">
            <a:avLst/>
          </a:prstGeom>
          <a:ln w="12700">
            <a:solidFill>
              <a:srgbClr val="788A3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接连接符 4"/>
          <p:cNvCxnSpPr/>
          <p:nvPr/>
        </p:nvCxnSpPr>
        <p:spPr>
          <a:xfrm>
            <a:off x="9247166" y="2469181"/>
            <a:ext cx="0" cy="1721482"/>
          </a:xfrm>
          <a:prstGeom prst="line">
            <a:avLst/>
          </a:prstGeom>
          <a:ln w="12700">
            <a:solidFill>
              <a:srgbClr val="788A3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reeform 5"/>
          <p:cNvSpPr>
            <a:spLocks noEditPoints="1"/>
          </p:cNvSpPr>
          <p:nvPr/>
        </p:nvSpPr>
        <p:spPr bwMode="auto">
          <a:xfrm>
            <a:off x="795705" y="6147105"/>
            <a:ext cx="253999" cy="392112"/>
          </a:xfrm>
          <a:custGeom>
            <a:avLst/>
            <a:gdLst>
              <a:gd name="T0" fmla="*/ 37 w 479"/>
              <a:gd name="T1" fmla="*/ 689 h 742"/>
              <a:gd name="T2" fmla="*/ 96 w 479"/>
              <a:gd name="T3" fmla="*/ 742 h 742"/>
              <a:gd name="T4" fmla="*/ 83 w 479"/>
              <a:gd name="T5" fmla="*/ 696 h 742"/>
              <a:gd name="T6" fmla="*/ 112 w 479"/>
              <a:gd name="T7" fmla="*/ 641 h 742"/>
              <a:gd name="T8" fmla="*/ 167 w 479"/>
              <a:gd name="T9" fmla="*/ 572 h 742"/>
              <a:gd name="T10" fmla="*/ 112 w 479"/>
              <a:gd name="T11" fmla="*/ 672 h 742"/>
              <a:gd name="T12" fmla="*/ 189 w 479"/>
              <a:gd name="T13" fmla="*/ 558 h 742"/>
              <a:gd name="T14" fmla="*/ 249 w 479"/>
              <a:gd name="T15" fmla="*/ 470 h 742"/>
              <a:gd name="T16" fmla="*/ 267 w 479"/>
              <a:gd name="T17" fmla="*/ 528 h 742"/>
              <a:gd name="T18" fmla="*/ 259 w 479"/>
              <a:gd name="T19" fmla="*/ 671 h 742"/>
              <a:gd name="T20" fmla="*/ 285 w 479"/>
              <a:gd name="T21" fmla="*/ 721 h 742"/>
              <a:gd name="T22" fmla="*/ 386 w 479"/>
              <a:gd name="T23" fmla="*/ 719 h 742"/>
              <a:gd name="T24" fmla="*/ 354 w 479"/>
              <a:gd name="T25" fmla="*/ 680 h 742"/>
              <a:gd name="T26" fmla="*/ 323 w 479"/>
              <a:gd name="T27" fmla="*/ 620 h 742"/>
              <a:gd name="T28" fmla="*/ 333 w 479"/>
              <a:gd name="T29" fmla="*/ 512 h 742"/>
              <a:gd name="T30" fmla="*/ 406 w 479"/>
              <a:gd name="T31" fmla="*/ 340 h 742"/>
              <a:gd name="T32" fmla="*/ 429 w 479"/>
              <a:gd name="T33" fmla="*/ 317 h 742"/>
              <a:gd name="T34" fmla="*/ 429 w 479"/>
              <a:gd name="T35" fmla="*/ 297 h 742"/>
              <a:gd name="T36" fmla="*/ 410 w 479"/>
              <a:gd name="T37" fmla="*/ 291 h 742"/>
              <a:gd name="T38" fmla="*/ 359 w 479"/>
              <a:gd name="T39" fmla="*/ 262 h 742"/>
              <a:gd name="T40" fmla="*/ 406 w 479"/>
              <a:gd name="T41" fmla="*/ 196 h 742"/>
              <a:gd name="T42" fmla="*/ 432 w 479"/>
              <a:gd name="T43" fmla="*/ 224 h 742"/>
              <a:gd name="T44" fmla="*/ 450 w 479"/>
              <a:gd name="T45" fmla="*/ 205 h 742"/>
              <a:gd name="T46" fmla="*/ 434 w 479"/>
              <a:gd name="T47" fmla="*/ 167 h 742"/>
              <a:gd name="T48" fmla="*/ 428 w 479"/>
              <a:gd name="T49" fmla="*/ 149 h 742"/>
              <a:gd name="T50" fmla="*/ 411 w 479"/>
              <a:gd name="T51" fmla="*/ 144 h 742"/>
              <a:gd name="T52" fmla="*/ 389 w 479"/>
              <a:gd name="T53" fmla="*/ 142 h 742"/>
              <a:gd name="T54" fmla="*/ 409 w 479"/>
              <a:gd name="T55" fmla="*/ 125 h 742"/>
              <a:gd name="T56" fmla="*/ 439 w 479"/>
              <a:gd name="T57" fmla="*/ 104 h 742"/>
              <a:gd name="T58" fmla="*/ 452 w 479"/>
              <a:gd name="T59" fmla="*/ 29 h 742"/>
              <a:gd name="T60" fmla="*/ 370 w 479"/>
              <a:gd name="T61" fmla="*/ 27 h 742"/>
              <a:gd name="T62" fmla="*/ 362 w 479"/>
              <a:gd name="T63" fmla="*/ 31 h 742"/>
              <a:gd name="T64" fmla="*/ 343 w 479"/>
              <a:gd name="T65" fmla="*/ 45 h 742"/>
              <a:gd name="T66" fmla="*/ 310 w 479"/>
              <a:gd name="T67" fmla="*/ 24 h 742"/>
              <a:gd name="T68" fmla="*/ 272 w 479"/>
              <a:gd name="T69" fmla="*/ 25 h 742"/>
              <a:gd name="T70" fmla="*/ 232 w 479"/>
              <a:gd name="T71" fmla="*/ 25 h 742"/>
              <a:gd name="T72" fmla="*/ 206 w 479"/>
              <a:gd name="T73" fmla="*/ 54 h 742"/>
              <a:gd name="T74" fmla="*/ 153 w 479"/>
              <a:gd name="T75" fmla="*/ 101 h 742"/>
              <a:gd name="T76" fmla="*/ 136 w 479"/>
              <a:gd name="T77" fmla="*/ 152 h 742"/>
              <a:gd name="T78" fmla="*/ 121 w 479"/>
              <a:gd name="T79" fmla="*/ 245 h 742"/>
              <a:gd name="T80" fmla="*/ 182 w 479"/>
              <a:gd name="T81" fmla="*/ 284 h 742"/>
              <a:gd name="T82" fmla="*/ 178 w 479"/>
              <a:gd name="T83" fmla="*/ 317 h 742"/>
              <a:gd name="T84" fmla="*/ 177 w 479"/>
              <a:gd name="T85" fmla="*/ 470 h 742"/>
              <a:gd name="T86" fmla="*/ 82 w 479"/>
              <a:gd name="T87" fmla="*/ 572 h 742"/>
              <a:gd name="T88" fmla="*/ 22 w 479"/>
              <a:gd name="T89" fmla="*/ 617 h 742"/>
              <a:gd name="T90" fmla="*/ 11 w 479"/>
              <a:gd name="T91" fmla="*/ 651 h 742"/>
              <a:gd name="T92" fmla="*/ 421 w 479"/>
              <a:gd name="T93" fmla="*/ 183 h 742"/>
              <a:gd name="T94" fmla="*/ 445 w 479"/>
              <a:gd name="T95" fmla="*/ 204 h 742"/>
              <a:gd name="T96" fmla="*/ 432 w 479"/>
              <a:gd name="T97" fmla="*/ 219 h 742"/>
              <a:gd name="T98" fmla="*/ 409 w 479"/>
              <a:gd name="T99" fmla="*/ 192 h 742"/>
              <a:gd name="T100" fmla="*/ 355 w 479"/>
              <a:gd name="T101" fmla="*/ 255 h 742"/>
              <a:gd name="T102" fmla="*/ 381 w 479"/>
              <a:gd name="T103" fmla="*/ 198 h 742"/>
              <a:gd name="T104" fmla="*/ 325 w 479"/>
              <a:gd name="T105" fmla="*/ 333 h 742"/>
              <a:gd name="T106" fmla="*/ 347 w 479"/>
              <a:gd name="T107" fmla="*/ 357 h 742"/>
              <a:gd name="T108" fmla="*/ 347 w 479"/>
              <a:gd name="T109" fmla="*/ 327 h 742"/>
              <a:gd name="T110" fmla="*/ 382 w 479"/>
              <a:gd name="T111" fmla="*/ 328 h 742"/>
              <a:gd name="T112" fmla="*/ 343 w 479"/>
              <a:gd name="T113" fmla="*/ 477 h 742"/>
              <a:gd name="T114" fmla="*/ 315 w 479"/>
              <a:gd name="T115" fmla="*/ 368 h 7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479" h="742">
                <a:moveTo>
                  <a:pt x="11" y="651"/>
                </a:moveTo>
                <a:cubicBezTo>
                  <a:pt x="22" y="660"/>
                  <a:pt x="30" y="676"/>
                  <a:pt x="37" y="689"/>
                </a:cubicBezTo>
                <a:cubicBezTo>
                  <a:pt x="43" y="701"/>
                  <a:pt x="68" y="737"/>
                  <a:pt x="78" y="738"/>
                </a:cubicBezTo>
                <a:cubicBezTo>
                  <a:pt x="88" y="740"/>
                  <a:pt x="96" y="742"/>
                  <a:pt x="96" y="742"/>
                </a:cubicBezTo>
                <a:cubicBezTo>
                  <a:pt x="96" y="742"/>
                  <a:pt x="111" y="725"/>
                  <a:pt x="96" y="717"/>
                </a:cubicBezTo>
                <a:cubicBezTo>
                  <a:pt x="82" y="709"/>
                  <a:pt x="84" y="705"/>
                  <a:pt x="83" y="696"/>
                </a:cubicBezTo>
                <a:cubicBezTo>
                  <a:pt x="81" y="687"/>
                  <a:pt x="83" y="676"/>
                  <a:pt x="86" y="669"/>
                </a:cubicBezTo>
                <a:cubicBezTo>
                  <a:pt x="89" y="662"/>
                  <a:pt x="106" y="650"/>
                  <a:pt x="112" y="641"/>
                </a:cubicBezTo>
                <a:cubicBezTo>
                  <a:pt x="119" y="632"/>
                  <a:pt x="136" y="602"/>
                  <a:pt x="139" y="593"/>
                </a:cubicBezTo>
                <a:cubicBezTo>
                  <a:pt x="141" y="587"/>
                  <a:pt x="154" y="579"/>
                  <a:pt x="167" y="572"/>
                </a:cubicBezTo>
                <a:cubicBezTo>
                  <a:pt x="108" y="670"/>
                  <a:pt x="108" y="670"/>
                  <a:pt x="108" y="670"/>
                </a:cubicBezTo>
                <a:cubicBezTo>
                  <a:pt x="112" y="672"/>
                  <a:pt x="112" y="672"/>
                  <a:pt x="112" y="672"/>
                </a:cubicBezTo>
                <a:cubicBezTo>
                  <a:pt x="176" y="567"/>
                  <a:pt x="176" y="567"/>
                  <a:pt x="176" y="567"/>
                </a:cubicBezTo>
                <a:cubicBezTo>
                  <a:pt x="182" y="564"/>
                  <a:pt x="187" y="561"/>
                  <a:pt x="189" y="558"/>
                </a:cubicBezTo>
                <a:cubicBezTo>
                  <a:pt x="197" y="549"/>
                  <a:pt x="230" y="519"/>
                  <a:pt x="236" y="507"/>
                </a:cubicBezTo>
                <a:cubicBezTo>
                  <a:pt x="241" y="495"/>
                  <a:pt x="249" y="470"/>
                  <a:pt x="249" y="470"/>
                </a:cubicBezTo>
                <a:cubicBezTo>
                  <a:pt x="249" y="470"/>
                  <a:pt x="262" y="478"/>
                  <a:pt x="266" y="487"/>
                </a:cubicBezTo>
                <a:cubicBezTo>
                  <a:pt x="270" y="496"/>
                  <a:pt x="266" y="488"/>
                  <a:pt x="267" y="528"/>
                </a:cubicBezTo>
                <a:cubicBezTo>
                  <a:pt x="268" y="569"/>
                  <a:pt x="260" y="591"/>
                  <a:pt x="264" y="617"/>
                </a:cubicBezTo>
                <a:cubicBezTo>
                  <a:pt x="268" y="643"/>
                  <a:pt x="263" y="656"/>
                  <a:pt x="259" y="671"/>
                </a:cubicBezTo>
                <a:cubicBezTo>
                  <a:pt x="255" y="685"/>
                  <a:pt x="248" y="703"/>
                  <a:pt x="249" y="713"/>
                </a:cubicBezTo>
                <a:cubicBezTo>
                  <a:pt x="251" y="724"/>
                  <a:pt x="270" y="719"/>
                  <a:pt x="285" y="721"/>
                </a:cubicBezTo>
                <a:cubicBezTo>
                  <a:pt x="299" y="722"/>
                  <a:pt x="315" y="722"/>
                  <a:pt x="330" y="722"/>
                </a:cubicBezTo>
                <a:cubicBezTo>
                  <a:pt x="344" y="722"/>
                  <a:pt x="378" y="720"/>
                  <a:pt x="386" y="719"/>
                </a:cubicBezTo>
                <a:cubicBezTo>
                  <a:pt x="394" y="718"/>
                  <a:pt x="400" y="708"/>
                  <a:pt x="390" y="699"/>
                </a:cubicBezTo>
                <a:cubicBezTo>
                  <a:pt x="380" y="690"/>
                  <a:pt x="354" y="680"/>
                  <a:pt x="354" y="680"/>
                </a:cubicBezTo>
                <a:cubicBezTo>
                  <a:pt x="354" y="680"/>
                  <a:pt x="339" y="675"/>
                  <a:pt x="332" y="665"/>
                </a:cubicBezTo>
                <a:cubicBezTo>
                  <a:pt x="325" y="656"/>
                  <a:pt x="323" y="631"/>
                  <a:pt x="323" y="620"/>
                </a:cubicBezTo>
                <a:cubicBezTo>
                  <a:pt x="323" y="609"/>
                  <a:pt x="321" y="577"/>
                  <a:pt x="323" y="563"/>
                </a:cubicBezTo>
                <a:cubicBezTo>
                  <a:pt x="325" y="552"/>
                  <a:pt x="329" y="529"/>
                  <a:pt x="333" y="512"/>
                </a:cubicBezTo>
                <a:cubicBezTo>
                  <a:pt x="333" y="512"/>
                  <a:pt x="333" y="512"/>
                  <a:pt x="333" y="512"/>
                </a:cubicBezTo>
                <a:cubicBezTo>
                  <a:pt x="406" y="340"/>
                  <a:pt x="406" y="340"/>
                  <a:pt x="406" y="340"/>
                </a:cubicBezTo>
                <a:cubicBezTo>
                  <a:pt x="414" y="339"/>
                  <a:pt x="415" y="339"/>
                  <a:pt x="417" y="334"/>
                </a:cubicBezTo>
                <a:cubicBezTo>
                  <a:pt x="421" y="327"/>
                  <a:pt x="426" y="321"/>
                  <a:pt x="429" y="317"/>
                </a:cubicBezTo>
                <a:cubicBezTo>
                  <a:pt x="431" y="313"/>
                  <a:pt x="438" y="305"/>
                  <a:pt x="432" y="300"/>
                </a:cubicBezTo>
                <a:cubicBezTo>
                  <a:pt x="431" y="299"/>
                  <a:pt x="430" y="298"/>
                  <a:pt x="429" y="297"/>
                </a:cubicBezTo>
                <a:cubicBezTo>
                  <a:pt x="441" y="284"/>
                  <a:pt x="424" y="280"/>
                  <a:pt x="424" y="280"/>
                </a:cubicBezTo>
                <a:cubicBezTo>
                  <a:pt x="412" y="278"/>
                  <a:pt x="410" y="285"/>
                  <a:pt x="410" y="291"/>
                </a:cubicBezTo>
                <a:cubicBezTo>
                  <a:pt x="405" y="291"/>
                  <a:pt x="395" y="291"/>
                  <a:pt x="393" y="289"/>
                </a:cubicBezTo>
                <a:cubicBezTo>
                  <a:pt x="391" y="287"/>
                  <a:pt x="369" y="270"/>
                  <a:pt x="359" y="262"/>
                </a:cubicBezTo>
                <a:cubicBezTo>
                  <a:pt x="403" y="200"/>
                  <a:pt x="403" y="200"/>
                  <a:pt x="403" y="200"/>
                </a:cubicBezTo>
                <a:cubicBezTo>
                  <a:pt x="403" y="200"/>
                  <a:pt x="404" y="198"/>
                  <a:pt x="406" y="196"/>
                </a:cubicBezTo>
                <a:cubicBezTo>
                  <a:pt x="410" y="209"/>
                  <a:pt x="415" y="217"/>
                  <a:pt x="422" y="221"/>
                </a:cubicBezTo>
                <a:cubicBezTo>
                  <a:pt x="426" y="223"/>
                  <a:pt x="429" y="224"/>
                  <a:pt x="432" y="224"/>
                </a:cubicBezTo>
                <a:cubicBezTo>
                  <a:pt x="435" y="224"/>
                  <a:pt x="437" y="223"/>
                  <a:pt x="437" y="223"/>
                </a:cubicBezTo>
                <a:cubicBezTo>
                  <a:pt x="445" y="218"/>
                  <a:pt x="450" y="212"/>
                  <a:pt x="450" y="205"/>
                </a:cubicBezTo>
                <a:cubicBezTo>
                  <a:pt x="451" y="193"/>
                  <a:pt x="442" y="182"/>
                  <a:pt x="435" y="175"/>
                </a:cubicBezTo>
                <a:cubicBezTo>
                  <a:pt x="436" y="170"/>
                  <a:pt x="434" y="167"/>
                  <a:pt x="434" y="167"/>
                </a:cubicBezTo>
                <a:cubicBezTo>
                  <a:pt x="434" y="167"/>
                  <a:pt x="442" y="161"/>
                  <a:pt x="434" y="159"/>
                </a:cubicBezTo>
                <a:cubicBezTo>
                  <a:pt x="427" y="157"/>
                  <a:pt x="430" y="150"/>
                  <a:pt x="428" y="149"/>
                </a:cubicBezTo>
                <a:cubicBezTo>
                  <a:pt x="426" y="148"/>
                  <a:pt x="429" y="140"/>
                  <a:pt x="422" y="140"/>
                </a:cubicBezTo>
                <a:cubicBezTo>
                  <a:pt x="414" y="141"/>
                  <a:pt x="412" y="141"/>
                  <a:pt x="411" y="144"/>
                </a:cubicBezTo>
                <a:cubicBezTo>
                  <a:pt x="410" y="146"/>
                  <a:pt x="386" y="144"/>
                  <a:pt x="381" y="157"/>
                </a:cubicBezTo>
                <a:cubicBezTo>
                  <a:pt x="389" y="142"/>
                  <a:pt x="389" y="142"/>
                  <a:pt x="389" y="142"/>
                </a:cubicBezTo>
                <a:cubicBezTo>
                  <a:pt x="389" y="142"/>
                  <a:pt x="399" y="141"/>
                  <a:pt x="397" y="132"/>
                </a:cubicBezTo>
                <a:cubicBezTo>
                  <a:pt x="397" y="132"/>
                  <a:pt x="409" y="132"/>
                  <a:pt x="409" y="125"/>
                </a:cubicBezTo>
                <a:cubicBezTo>
                  <a:pt x="409" y="125"/>
                  <a:pt x="425" y="138"/>
                  <a:pt x="423" y="119"/>
                </a:cubicBezTo>
                <a:cubicBezTo>
                  <a:pt x="423" y="119"/>
                  <a:pt x="443" y="114"/>
                  <a:pt x="439" y="104"/>
                </a:cubicBezTo>
                <a:cubicBezTo>
                  <a:pt x="439" y="104"/>
                  <a:pt x="479" y="82"/>
                  <a:pt x="464" y="61"/>
                </a:cubicBezTo>
                <a:cubicBezTo>
                  <a:pt x="450" y="40"/>
                  <a:pt x="462" y="33"/>
                  <a:pt x="452" y="29"/>
                </a:cubicBezTo>
                <a:cubicBezTo>
                  <a:pt x="442" y="24"/>
                  <a:pt x="417" y="0"/>
                  <a:pt x="396" y="7"/>
                </a:cubicBezTo>
                <a:cubicBezTo>
                  <a:pt x="374" y="13"/>
                  <a:pt x="378" y="23"/>
                  <a:pt x="370" y="27"/>
                </a:cubicBezTo>
                <a:cubicBezTo>
                  <a:pt x="367" y="29"/>
                  <a:pt x="364" y="28"/>
                  <a:pt x="361" y="27"/>
                </a:cubicBezTo>
                <a:cubicBezTo>
                  <a:pt x="362" y="28"/>
                  <a:pt x="362" y="29"/>
                  <a:pt x="362" y="31"/>
                </a:cubicBezTo>
                <a:cubicBezTo>
                  <a:pt x="361" y="40"/>
                  <a:pt x="366" y="52"/>
                  <a:pt x="360" y="53"/>
                </a:cubicBezTo>
                <a:cubicBezTo>
                  <a:pt x="355" y="54"/>
                  <a:pt x="349" y="51"/>
                  <a:pt x="343" y="45"/>
                </a:cubicBezTo>
                <a:cubicBezTo>
                  <a:pt x="336" y="38"/>
                  <a:pt x="330" y="29"/>
                  <a:pt x="325" y="25"/>
                </a:cubicBezTo>
                <a:cubicBezTo>
                  <a:pt x="320" y="21"/>
                  <a:pt x="312" y="20"/>
                  <a:pt x="310" y="24"/>
                </a:cubicBezTo>
                <a:cubicBezTo>
                  <a:pt x="307" y="28"/>
                  <a:pt x="298" y="34"/>
                  <a:pt x="294" y="35"/>
                </a:cubicBezTo>
                <a:cubicBezTo>
                  <a:pt x="290" y="36"/>
                  <a:pt x="274" y="28"/>
                  <a:pt x="272" y="25"/>
                </a:cubicBezTo>
                <a:cubicBezTo>
                  <a:pt x="269" y="23"/>
                  <a:pt x="263" y="21"/>
                  <a:pt x="254" y="23"/>
                </a:cubicBezTo>
                <a:cubicBezTo>
                  <a:pt x="245" y="25"/>
                  <a:pt x="234" y="29"/>
                  <a:pt x="232" y="25"/>
                </a:cubicBezTo>
                <a:cubicBezTo>
                  <a:pt x="231" y="22"/>
                  <a:pt x="228" y="20"/>
                  <a:pt x="224" y="25"/>
                </a:cubicBezTo>
                <a:cubicBezTo>
                  <a:pt x="220" y="31"/>
                  <a:pt x="207" y="45"/>
                  <a:pt x="206" y="54"/>
                </a:cubicBezTo>
                <a:cubicBezTo>
                  <a:pt x="204" y="64"/>
                  <a:pt x="192" y="84"/>
                  <a:pt x="178" y="94"/>
                </a:cubicBezTo>
                <a:cubicBezTo>
                  <a:pt x="163" y="103"/>
                  <a:pt x="158" y="88"/>
                  <a:pt x="153" y="101"/>
                </a:cubicBezTo>
                <a:cubicBezTo>
                  <a:pt x="147" y="114"/>
                  <a:pt x="148" y="123"/>
                  <a:pt x="142" y="128"/>
                </a:cubicBezTo>
                <a:cubicBezTo>
                  <a:pt x="137" y="132"/>
                  <a:pt x="141" y="131"/>
                  <a:pt x="136" y="152"/>
                </a:cubicBezTo>
                <a:cubicBezTo>
                  <a:pt x="130" y="173"/>
                  <a:pt x="121" y="161"/>
                  <a:pt x="120" y="175"/>
                </a:cubicBezTo>
                <a:cubicBezTo>
                  <a:pt x="118" y="189"/>
                  <a:pt x="108" y="216"/>
                  <a:pt x="121" y="245"/>
                </a:cubicBezTo>
                <a:cubicBezTo>
                  <a:pt x="135" y="274"/>
                  <a:pt x="146" y="275"/>
                  <a:pt x="156" y="280"/>
                </a:cubicBezTo>
                <a:cubicBezTo>
                  <a:pt x="166" y="286"/>
                  <a:pt x="182" y="284"/>
                  <a:pt x="182" y="284"/>
                </a:cubicBezTo>
                <a:cubicBezTo>
                  <a:pt x="182" y="284"/>
                  <a:pt x="181" y="297"/>
                  <a:pt x="177" y="308"/>
                </a:cubicBezTo>
                <a:cubicBezTo>
                  <a:pt x="173" y="319"/>
                  <a:pt x="172" y="318"/>
                  <a:pt x="178" y="317"/>
                </a:cubicBezTo>
                <a:cubicBezTo>
                  <a:pt x="178" y="317"/>
                  <a:pt x="181" y="359"/>
                  <a:pt x="190" y="370"/>
                </a:cubicBezTo>
                <a:cubicBezTo>
                  <a:pt x="199" y="380"/>
                  <a:pt x="186" y="435"/>
                  <a:pt x="177" y="470"/>
                </a:cubicBezTo>
                <a:cubicBezTo>
                  <a:pt x="168" y="504"/>
                  <a:pt x="176" y="480"/>
                  <a:pt x="153" y="497"/>
                </a:cubicBezTo>
                <a:cubicBezTo>
                  <a:pt x="129" y="514"/>
                  <a:pt x="98" y="549"/>
                  <a:pt x="82" y="572"/>
                </a:cubicBezTo>
                <a:cubicBezTo>
                  <a:pt x="66" y="594"/>
                  <a:pt x="71" y="601"/>
                  <a:pt x="59" y="606"/>
                </a:cubicBezTo>
                <a:cubicBezTo>
                  <a:pt x="46" y="610"/>
                  <a:pt x="35" y="605"/>
                  <a:pt x="22" y="617"/>
                </a:cubicBezTo>
                <a:cubicBezTo>
                  <a:pt x="8" y="629"/>
                  <a:pt x="9" y="623"/>
                  <a:pt x="6" y="632"/>
                </a:cubicBezTo>
                <a:cubicBezTo>
                  <a:pt x="4" y="642"/>
                  <a:pt x="0" y="643"/>
                  <a:pt x="11" y="651"/>
                </a:cubicBezTo>
                <a:close/>
                <a:moveTo>
                  <a:pt x="409" y="192"/>
                </a:moveTo>
                <a:cubicBezTo>
                  <a:pt x="413" y="188"/>
                  <a:pt x="417" y="184"/>
                  <a:pt x="421" y="183"/>
                </a:cubicBezTo>
                <a:cubicBezTo>
                  <a:pt x="427" y="181"/>
                  <a:pt x="431" y="182"/>
                  <a:pt x="433" y="180"/>
                </a:cubicBezTo>
                <a:cubicBezTo>
                  <a:pt x="439" y="187"/>
                  <a:pt x="446" y="196"/>
                  <a:pt x="445" y="204"/>
                </a:cubicBezTo>
                <a:cubicBezTo>
                  <a:pt x="445" y="210"/>
                  <a:pt x="441" y="215"/>
                  <a:pt x="435" y="219"/>
                </a:cubicBezTo>
                <a:cubicBezTo>
                  <a:pt x="435" y="219"/>
                  <a:pt x="434" y="219"/>
                  <a:pt x="432" y="219"/>
                </a:cubicBezTo>
                <a:cubicBezTo>
                  <a:pt x="430" y="219"/>
                  <a:pt x="427" y="219"/>
                  <a:pt x="424" y="217"/>
                </a:cubicBezTo>
                <a:cubicBezTo>
                  <a:pt x="420" y="214"/>
                  <a:pt x="414" y="208"/>
                  <a:pt x="409" y="192"/>
                </a:cubicBezTo>
                <a:close/>
                <a:moveTo>
                  <a:pt x="391" y="199"/>
                </a:moveTo>
                <a:cubicBezTo>
                  <a:pt x="355" y="255"/>
                  <a:pt x="355" y="255"/>
                  <a:pt x="355" y="255"/>
                </a:cubicBezTo>
                <a:cubicBezTo>
                  <a:pt x="357" y="247"/>
                  <a:pt x="365" y="222"/>
                  <a:pt x="362" y="216"/>
                </a:cubicBezTo>
                <a:cubicBezTo>
                  <a:pt x="358" y="210"/>
                  <a:pt x="374" y="198"/>
                  <a:pt x="381" y="198"/>
                </a:cubicBezTo>
                <a:cubicBezTo>
                  <a:pt x="389" y="197"/>
                  <a:pt x="391" y="199"/>
                  <a:pt x="391" y="199"/>
                </a:cubicBezTo>
                <a:close/>
                <a:moveTo>
                  <a:pt x="325" y="333"/>
                </a:moveTo>
                <a:cubicBezTo>
                  <a:pt x="335" y="321"/>
                  <a:pt x="334" y="324"/>
                  <a:pt x="334" y="324"/>
                </a:cubicBezTo>
                <a:cubicBezTo>
                  <a:pt x="334" y="324"/>
                  <a:pt x="341" y="352"/>
                  <a:pt x="347" y="357"/>
                </a:cubicBezTo>
                <a:cubicBezTo>
                  <a:pt x="353" y="356"/>
                  <a:pt x="353" y="356"/>
                  <a:pt x="353" y="356"/>
                </a:cubicBezTo>
                <a:cubicBezTo>
                  <a:pt x="353" y="356"/>
                  <a:pt x="347" y="343"/>
                  <a:pt x="347" y="327"/>
                </a:cubicBezTo>
                <a:cubicBezTo>
                  <a:pt x="347" y="327"/>
                  <a:pt x="352" y="324"/>
                  <a:pt x="363" y="326"/>
                </a:cubicBezTo>
                <a:cubicBezTo>
                  <a:pt x="373" y="329"/>
                  <a:pt x="374" y="322"/>
                  <a:pt x="382" y="328"/>
                </a:cubicBezTo>
                <a:cubicBezTo>
                  <a:pt x="389" y="333"/>
                  <a:pt x="391" y="339"/>
                  <a:pt x="400" y="340"/>
                </a:cubicBezTo>
                <a:cubicBezTo>
                  <a:pt x="343" y="477"/>
                  <a:pt x="343" y="477"/>
                  <a:pt x="343" y="477"/>
                </a:cubicBezTo>
                <a:cubicBezTo>
                  <a:pt x="342" y="474"/>
                  <a:pt x="341" y="469"/>
                  <a:pt x="338" y="463"/>
                </a:cubicBezTo>
                <a:cubicBezTo>
                  <a:pt x="329" y="444"/>
                  <a:pt x="316" y="399"/>
                  <a:pt x="315" y="368"/>
                </a:cubicBezTo>
                <a:cubicBezTo>
                  <a:pt x="314" y="338"/>
                  <a:pt x="314" y="345"/>
                  <a:pt x="325" y="333"/>
                </a:cubicBezTo>
                <a:close/>
              </a:path>
            </a:pathLst>
          </a:custGeom>
          <a:solidFill>
            <a:srgbClr val="788A38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dirty="0"/>
          </a:p>
        </p:txBody>
      </p:sp>
      <p:sp>
        <p:nvSpPr>
          <p:cNvPr id="8" name="Freeform 9"/>
          <p:cNvSpPr>
            <a:spLocks noEditPoints="1"/>
          </p:cNvSpPr>
          <p:nvPr/>
        </p:nvSpPr>
        <p:spPr bwMode="auto">
          <a:xfrm>
            <a:off x="3299867" y="5741954"/>
            <a:ext cx="316079" cy="405151"/>
          </a:xfrm>
          <a:custGeom>
            <a:avLst/>
            <a:gdLst>
              <a:gd name="T0" fmla="*/ 69 w 596"/>
              <a:gd name="T1" fmla="*/ 664 h 765"/>
              <a:gd name="T2" fmla="*/ 141 w 596"/>
              <a:gd name="T3" fmla="*/ 759 h 765"/>
              <a:gd name="T4" fmla="*/ 148 w 596"/>
              <a:gd name="T5" fmla="*/ 667 h 765"/>
              <a:gd name="T6" fmla="*/ 188 w 596"/>
              <a:gd name="T7" fmla="*/ 648 h 765"/>
              <a:gd name="T8" fmla="*/ 225 w 596"/>
              <a:gd name="T9" fmla="*/ 612 h 765"/>
              <a:gd name="T10" fmla="*/ 338 w 596"/>
              <a:gd name="T11" fmla="*/ 554 h 765"/>
              <a:gd name="T12" fmla="*/ 347 w 596"/>
              <a:gd name="T13" fmla="*/ 605 h 765"/>
              <a:gd name="T14" fmla="*/ 332 w 596"/>
              <a:gd name="T15" fmla="*/ 653 h 765"/>
              <a:gd name="T16" fmla="*/ 385 w 596"/>
              <a:gd name="T17" fmla="*/ 740 h 765"/>
              <a:gd name="T18" fmla="*/ 477 w 596"/>
              <a:gd name="T19" fmla="*/ 729 h 765"/>
              <a:gd name="T20" fmla="*/ 418 w 596"/>
              <a:gd name="T21" fmla="*/ 685 h 765"/>
              <a:gd name="T22" fmla="*/ 586 w 596"/>
              <a:gd name="T23" fmla="*/ 317 h 765"/>
              <a:gd name="T24" fmla="*/ 550 w 596"/>
              <a:gd name="T25" fmla="*/ 313 h 765"/>
              <a:gd name="T26" fmla="*/ 514 w 596"/>
              <a:gd name="T27" fmla="*/ 296 h 765"/>
              <a:gd name="T28" fmla="*/ 491 w 596"/>
              <a:gd name="T29" fmla="*/ 227 h 765"/>
              <a:gd name="T30" fmla="*/ 491 w 596"/>
              <a:gd name="T31" fmla="*/ 137 h 765"/>
              <a:gd name="T32" fmla="*/ 513 w 596"/>
              <a:gd name="T33" fmla="*/ 108 h 765"/>
              <a:gd name="T34" fmla="*/ 531 w 596"/>
              <a:gd name="T35" fmla="*/ 79 h 765"/>
              <a:gd name="T36" fmla="*/ 449 w 596"/>
              <a:gd name="T37" fmla="*/ 63 h 765"/>
              <a:gd name="T38" fmla="*/ 418 w 596"/>
              <a:gd name="T39" fmla="*/ 26 h 765"/>
              <a:gd name="T40" fmla="*/ 308 w 596"/>
              <a:gd name="T41" fmla="*/ 28 h 765"/>
              <a:gd name="T42" fmla="*/ 260 w 596"/>
              <a:gd name="T43" fmla="*/ 88 h 765"/>
              <a:gd name="T44" fmla="*/ 242 w 596"/>
              <a:gd name="T45" fmla="*/ 133 h 765"/>
              <a:gd name="T46" fmla="*/ 229 w 596"/>
              <a:gd name="T47" fmla="*/ 151 h 765"/>
              <a:gd name="T48" fmla="*/ 202 w 596"/>
              <a:gd name="T49" fmla="*/ 199 h 765"/>
              <a:gd name="T50" fmla="*/ 170 w 596"/>
              <a:gd name="T51" fmla="*/ 243 h 765"/>
              <a:gd name="T52" fmla="*/ 145 w 596"/>
              <a:gd name="T53" fmla="*/ 293 h 765"/>
              <a:gd name="T54" fmla="*/ 208 w 596"/>
              <a:gd name="T55" fmla="*/ 249 h 765"/>
              <a:gd name="T56" fmla="*/ 210 w 596"/>
              <a:gd name="T57" fmla="*/ 296 h 765"/>
              <a:gd name="T58" fmla="*/ 219 w 596"/>
              <a:gd name="T59" fmla="*/ 304 h 765"/>
              <a:gd name="T60" fmla="*/ 304 w 596"/>
              <a:gd name="T61" fmla="*/ 373 h 765"/>
              <a:gd name="T62" fmla="*/ 298 w 596"/>
              <a:gd name="T63" fmla="*/ 454 h 765"/>
              <a:gd name="T64" fmla="*/ 148 w 596"/>
              <a:gd name="T65" fmla="*/ 584 h 765"/>
              <a:gd name="T66" fmla="*/ 214 w 596"/>
              <a:gd name="T67" fmla="*/ 239 h 765"/>
              <a:gd name="T68" fmla="*/ 221 w 596"/>
              <a:gd name="T69" fmla="*/ 226 h 765"/>
              <a:gd name="T70" fmla="*/ 477 w 596"/>
              <a:gd name="T71" fmla="*/ 516 h 765"/>
              <a:gd name="T72" fmla="*/ 471 w 596"/>
              <a:gd name="T73" fmla="*/ 416 h 765"/>
              <a:gd name="T74" fmla="*/ 456 w 596"/>
              <a:gd name="T75" fmla="*/ 348 h 765"/>
              <a:gd name="T76" fmla="*/ 530 w 596"/>
              <a:gd name="T77" fmla="*/ 342 h 765"/>
              <a:gd name="T78" fmla="*/ 543 w 596"/>
              <a:gd name="T79" fmla="*/ 356 h 765"/>
              <a:gd name="T80" fmla="*/ 460 w 596"/>
              <a:gd name="T81" fmla="*/ 570 h 765"/>
              <a:gd name="T82" fmla="*/ 410 w 596"/>
              <a:gd name="T83" fmla="*/ 657 h 765"/>
              <a:gd name="T84" fmla="*/ 442 w 596"/>
              <a:gd name="T85" fmla="*/ 601 h 765"/>
              <a:gd name="T86" fmla="*/ 411 w 596"/>
              <a:gd name="T87" fmla="*/ 675 h 7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596" h="765">
                <a:moveTo>
                  <a:pt x="0" y="717"/>
                </a:moveTo>
                <a:cubicBezTo>
                  <a:pt x="14" y="709"/>
                  <a:pt x="14" y="709"/>
                  <a:pt x="14" y="709"/>
                </a:cubicBezTo>
                <a:cubicBezTo>
                  <a:pt x="69" y="664"/>
                  <a:pt x="69" y="664"/>
                  <a:pt x="69" y="664"/>
                </a:cubicBezTo>
                <a:cubicBezTo>
                  <a:pt x="69" y="664"/>
                  <a:pt x="83" y="692"/>
                  <a:pt x="87" y="699"/>
                </a:cubicBezTo>
                <a:cubicBezTo>
                  <a:pt x="91" y="707"/>
                  <a:pt x="93" y="717"/>
                  <a:pt x="100" y="728"/>
                </a:cubicBezTo>
                <a:cubicBezTo>
                  <a:pt x="107" y="740"/>
                  <a:pt x="126" y="754"/>
                  <a:pt x="141" y="759"/>
                </a:cubicBezTo>
                <a:cubicBezTo>
                  <a:pt x="156" y="765"/>
                  <a:pt x="162" y="748"/>
                  <a:pt x="159" y="732"/>
                </a:cubicBezTo>
                <a:cubicBezTo>
                  <a:pt x="155" y="715"/>
                  <a:pt x="143" y="703"/>
                  <a:pt x="143" y="695"/>
                </a:cubicBezTo>
                <a:cubicBezTo>
                  <a:pt x="144" y="687"/>
                  <a:pt x="145" y="674"/>
                  <a:pt x="148" y="667"/>
                </a:cubicBezTo>
                <a:cubicBezTo>
                  <a:pt x="151" y="660"/>
                  <a:pt x="157" y="658"/>
                  <a:pt x="161" y="656"/>
                </a:cubicBezTo>
                <a:cubicBezTo>
                  <a:pt x="165" y="654"/>
                  <a:pt x="169" y="657"/>
                  <a:pt x="175" y="654"/>
                </a:cubicBezTo>
                <a:cubicBezTo>
                  <a:pt x="181" y="652"/>
                  <a:pt x="187" y="652"/>
                  <a:pt x="188" y="648"/>
                </a:cubicBezTo>
                <a:cubicBezTo>
                  <a:pt x="188" y="643"/>
                  <a:pt x="207" y="635"/>
                  <a:pt x="204" y="633"/>
                </a:cubicBezTo>
                <a:cubicBezTo>
                  <a:pt x="202" y="630"/>
                  <a:pt x="210" y="630"/>
                  <a:pt x="216" y="623"/>
                </a:cubicBezTo>
                <a:cubicBezTo>
                  <a:pt x="223" y="615"/>
                  <a:pt x="219" y="614"/>
                  <a:pt x="225" y="612"/>
                </a:cubicBezTo>
                <a:cubicBezTo>
                  <a:pt x="231" y="610"/>
                  <a:pt x="245" y="609"/>
                  <a:pt x="251" y="607"/>
                </a:cubicBezTo>
                <a:cubicBezTo>
                  <a:pt x="256" y="606"/>
                  <a:pt x="334" y="555"/>
                  <a:pt x="334" y="555"/>
                </a:cubicBezTo>
                <a:cubicBezTo>
                  <a:pt x="334" y="555"/>
                  <a:pt x="346" y="553"/>
                  <a:pt x="338" y="554"/>
                </a:cubicBezTo>
                <a:cubicBezTo>
                  <a:pt x="329" y="555"/>
                  <a:pt x="356" y="547"/>
                  <a:pt x="354" y="558"/>
                </a:cubicBezTo>
                <a:cubicBezTo>
                  <a:pt x="352" y="570"/>
                  <a:pt x="356" y="570"/>
                  <a:pt x="356" y="584"/>
                </a:cubicBezTo>
                <a:cubicBezTo>
                  <a:pt x="357" y="598"/>
                  <a:pt x="355" y="603"/>
                  <a:pt x="347" y="605"/>
                </a:cubicBezTo>
                <a:cubicBezTo>
                  <a:pt x="339" y="608"/>
                  <a:pt x="330" y="615"/>
                  <a:pt x="331" y="622"/>
                </a:cubicBezTo>
                <a:cubicBezTo>
                  <a:pt x="333" y="629"/>
                  <a:pt x="338" y="639"/>
                  <a:pt x="334" y="642"/>
                </a:cubicBezTo>
                <a:cubicBezTo>
                  <a:pt x="331" y="644"/>
                  <a:pt x="329" y="646"/>
                  <a:pt x="332" y="653"/>
                </a:cubicBezTo>
                <a:cubicBezTo>
                  <a:pt x="336" y="660"/>
                  <a:pt x="340" y="671"/>
                  <a:pt x="338" y="678"/>
                </a:cubicBezTo>
                <a:cubicBezTo>
                  <a:pt x="335" y="685"/>
                  <a:pt x="329" y="712"/>
                  <a:pt x="338" y="738"/>
                </a:cubicBezTo>
                <a:cubicBezTo>
                  <a:pt x="338" y="738"/>
                  <a:pt x="377" y="744"/>
                  <a:pt x="385" y="740"/>
                </a:cubicBezTo>
                <a:cubicBezTo>
                  <a:pt x="385" y="740"/>
                  <a:pt x="391" y="740"/>
                  <a:pt x="399" y="741"/>
                </a:cubicBezTo>
                <a:cubicBezTo>
                  <a:pt x="400" y="741"/>
                  <a:pt x="400" y="741"/>
                  <a:pt x="401" y="741"/>
                </a:cubicBezTo>
                <a:cubicBezTo>
                  <a:pt x="411" y="742"/>
                  <a:pt x="477" y="744"/>
                  <a:pt x="477" y="729"/>
                </a:cubicBezTo>
                <a:cubicBezTo>
                  <a:pt x="476" y="714"/>
                  <a:pt x="474" y="709"/>
                  <a:pt x="459" y="701"/>
                </a:cubicBezTo>
                <a:cubicBezTo>
                  <a:pt x="444" y="693"/>
                  <a:pt x="434" y="696"/>
                  <a:pt x="423" y="689"/>
                </a:cubicBezTo>
                <a:cubicBezTo>
                  <a:pt x="421" y="687"/>
                  <a:pt x="419" y="686"/>
                  <a:pt x="418" y="685"/>
                </a:cubicBezTo>
                <a:cubicBezTo>
                  <a:pt x="565" y="352"/>
                  <a:pt x="565" y="352"/>
                  <a:pt x="565" y="352"/>
                </a:cubicBezTo>
                <a:cubicBezTo>
                  <a:pt x="569" y="352"/>
                  <a:pt x="572" y="352"/>
                  <a:pt x="575" y="349"/>
                </a:cubicBezTo>
                <a:cubicBezTo>
                  <a:pt x="575" y="349"/>
                  <a:pt x="595" y="330"/>
                  <a:pt x="586" y="317"/>
                </a:cubicBezTo>
                <a:cubicBezTo>
                  <a:pt x="586" y="317"/>
                  <a:pt x="596" y="315"/>
                  <a:pt x="584" y="305"/>
                </a:cubicBezTo>
                <a:cubicBezTo>
                  <a:pt x="584" y="305"/>
                  <a:pt x="572" y="294"/>
                  <a:pt x="571" y="307"/>
                </a:cubicBezTo>
                <a:cubicBezTo>
                  <a:pt x="571" y="307"/>
                  <a:pt x="561" y="307"/>
                  <a:pt x="550" y="313"/>
                </a:cubicBezTo>
                <a:cubicBezTo>
                  <a:pt x="539" y="319"/>
                  <a:pt x="545" y="315"/>
                  <a:pt x="541" y="309"/>
                </a:cubicBezTo>
                <a:cubicBezTo>
                  <a:pt x="538" y="304"/>
                  <a:pt x="536" y="297"/>
                  <a:pt x="530" y="300"/>
                </a:cubicBezTo>
                <a:cubicBezTo>
                  <a:pt x="524" y="303"/>
                  <a:pt x="517" y="301"/>
                  <a:pt x="514" y="296"/>
                </a:cubicBezTo>
                <a:cubicBezTo>
                  <a:pt x="512" y="291"/>
                  <a:pt x="518" y="279"/>
                  <a:pt x="509" y="280"/>
                </a:cubicBezTo>
                <a:cubicBezTo>
                  <a:pt x="500" y="280"/>
                  <a:pt x="504" y="278"/>
                  <a:pt x="499" y="266"/>
                </a:cubicBezTo>
                <a:cubicBezTo>
                  <a:pt x="494" y="254"/>
                  <a:pt x="491" y="227"/>
                  <a:pt x="491" y="227"/>
                </a:cubicBezTo>
                <a:cubicBezTo>
                  <a:pt x="491" y="227"/>
                  <a:pt x="483" y="218"/>
                  <a:pt x="485" y="203"/>
                </a:cubicBezTo>
                <a:cubicBezTo>
                  <a:pt x="487" y="188"/>
                  <a:pt x="489" y="154"/>
                  <a:pt x="487" y="146"/>
                </a:cubicBezTo>
                <a:cubicBezTo>
                  <a:pt x="487" y="146"/>
                  <a:pt x="494" y="142"/>
                  <a:pt x="491" y="137"/>
                </a:cubicBezTo>
                <a:cubicBezTo>
                  <a:pt x="491" y="137"/>
                  <a:pt x="512" y="140"/>
                  <a:pt x="504" y="131"/>
                </a:cubicBezTo>
                <a:cubicBezTo>
                  <a:pt x="504" y="131"/>
                  <a:pt x="512" y="125"/>
                  <a:pt x="508" y="118"/>
                </a:cubicBezTo>
                <a:cubicBezTo>
                  <a:pt x="503" y="112"/>
                  <a:pt x="516" y="111"/>
                  <a:pt x="513" y="108"/>
                </a:cubicBezTo>
                <a:cubicBezTo>
                  <a:pt x="518" y="102"/>
                  <a:pt x="518" y="102"/>
                  <a:pt x="518" y="102"/>
                </a:cubicBezTo>
                <a:cubicBezTo>
                  <a:pt x="518" y="102"/>
                  <a:pt x="526" y="99"/>
                  <a:pt x="524" y="96"/>
                </a:cubicBezTo>
                <a:cubicBezTo>
                  <a:pt x="524" y="96"/>
                  <a:pt x="537" y="102"/>
                  <a:pt x="531" y="79"/>
                </a:cubicBezTo>
                <a:cubicBezTo>
                  <a:pt x="531" y="79"/>
                  <a:pt x="549" y="54"/>
                  <a:pt x="518" y="31"/>
                </a:cubicBezTo>
                <a:cubicBezTo>
                  <a:pt x="518" y="31"/>
                  <a:pt x="491" y="0"/>
                  <a:pt x="467" y="25"/>
                </a:cubicBezTo>
                <a:cubicBezTo>
                  <a:pt x="467" y="25"/>
                  <a:pt x="446" y="34"/>
                  <a:pt x="449" y="63"/>
                </a:cubicBezTo>
                <a:cubicBezTo>
                  <a:pt x="449" y="63"/>
                  <a:pt x="435" y="63"/>
                  <a:pt x="440" y="78"/>
                </a:cubicBezTo>
                <a:cubicBezTo>
                  <a:pt x="440" y="78"/>
                  <a:pt x="434" y="75"/>
                  <a:pt x="430" y="78"/>
                </a:cubicBezTo>
                <a:cubicBezTo>
                  <a:pt x="430" y="78"/>
                  <a:pt x="429" y="34"/>
                  <a:pt x="418" y="26"/>
                </a:cubicBezTo>
                <a:cubicBezTo>
                  <a:pt x="418" y="26"/>
                  <a:pt x="426" y="9"/>
                  <a:pt x="407" y="14"/>
                </a:cubicBezTo>
                <a:cubicBezTo>
                  <a:pt x="407" y="14"/>
                  <a:pt x="372" y="1"/>
                  <a:pt x="347" y="10"/>
                </a:cubicBezTo>
                <a:cubicBezTo>
                  <a:pt x="322" y="20"/>
                  <a:pt x="315" y="18"/>
                  <a:pt x="308" y="28"/>
                </a:cubicBezTo>
                <a:cubicBezTo>
                  <a:pt x="301" y="39"/>
                  <a:pt x="292" y="57"/>
                  <a:pt x="286" y="68"/>
                </a:cubicBezTo>
                <a:cubicBezTo>
                  <a:pt x="279" y="79"/>
                  <a:pt x="278" y="81"/>
                  <a:pt x="272" y="84"/>
                </a:cubicBezTo>
                <a:cubicBezTo>
                  <a:pt x="266" y="88"/>
                  <a:pt x="264" y="81"/>
                  <a:pt x="260" y="88"/>
                </a:cubicBezTo>
                <a:cubicBezTo>
                  <a:pt x="257" y="94"/>
                  <a:pt x="263" y="100"/>
                  <a:pt x="260" y="104"/>
                </a:cubicBezTo>
                <a:cubicBezTo>
                  <a:pt x="256" y="108"/>
                  <a:pt x="253" y="109"/>
                  <a:pt x="248" y="116"/>
                </a:cubicBezTo>
                <a:cubicBezTo>
                  <a:pt x="243" y="124"/>
                  <a:pt x="240" y="129"/>
                  <a:pt x="242" y="133"/>
                </a:cubicBezTo>
                <a:cubicBezTo>
                  <a:pt x="242" y="133"/>
                  <a:pt x="240" y="135"/>
                  <a:pt x="239" y="139"/>
                </a:cubicBezTo>
                <a:cubicBezTo>
                  <a:pt x="239" y="144"/>
                  <a:pt x="241" y="148"/>
                  <a:pt x="237" y="149"/>
                </a:cubicBezTo>
                <a:cubicBezTo>
                  <a:pt x="233" y="151"/>
                  <a:pt x="232" y="148"/>
                  <a:pt x="229" y="151"/>
                </a:cubicBezTo>
                <a:cubicBezTo>
                  <a:pt x="227" y="155"/>
                  <a:pt x="229" y="157"/>
                  <a:pt x="221" y="166"/>
                </a:cubicBezTo>
                <a:cubicBezTo>
                  <a:pt x="212" y="174"/>
                  <a:pt x="203" y="190"/>
                  <a:pt x="202" y="198"/>
                </a:cubicBezTo>
                <a:cubicBezTo>
                  <a:pt x="202" y="198"/>
                  <a:pt x="202" y="199"/>
                  <a:pt x="202" y="199"/>
                </a:cubicBezTo>
                <a:cubicBezTo>
                  <a:pt x="200" y="203"/>
                  <a:pt x="199" y="208"/>
                  <a:pt x="198" y="212"/>
                </a:cubicBezTo>
                <a:cubicBezTo>
                  <a:pt x="197" y="214"/>
                  <a:pt x="197" y="215"/>
                  <a:pt x="197" y="215"/>
                </a:cubicBezTo>
                <a:cubicBezTo>
                  <a:pt x="193" y="218"/>
                  <a:pt x="177" y="230"/>
                  <a:pt x="170" y="243"/>
                </a:cubicBezTo>
                <a:cubicBezTo>
                  <a:pt x="161" y="259"/>
                  <a:pt x="139" y="286"/>
                  <a:pt x="135" y="294"/>
                </a:cubicBezTo>
                <a:cubicBezTo>
                  <a:pt x="130" y="301"/>
                  <a:pt x="105" y="324"/>
                  <a:pt x="104" y="334"/>
                </a:cubicBezTo>
                <a:cubicBezTo>
                  <a:pt x="104" y="334"/>
                  <a:pt x="132" y="305"/>
                  <a:pt x="145" y="293"/>
                </a:cubicBezTo>
                <a:cubicBezTo>
                  <a:pt x="157" y="281"/>
                  <a:pt x="193" y="237"/>
                  <a:pt x="196" y="229"/>
                </a:cubicBezTo>
                <a:cubicBezTo>
                  <a:pt x="196" y="229"/>
                  <a:pt x="198" y="222"/>
                  <a:pt x="201" y="232"/>
                </a:cubicBezTo>
                <a:cubicBezTo>
                  <a:pt x="202" y="238"/>
                  <a:pt x="205" y="244"/>
                  <a:pt x="208" y="249"/>
                </a:cubicBezTo>
                <a:cubicBezTo>
                  <a:pt x="208" y="249"/>
                  <a:pt x="208" y="249"/>
                  <a:pt x="208" y="250"/>
                </a:cubicBezTo>
                <a:cubicBezTo>
                  <a:pt x="202" y="258"/>
                  <a:pt x="206" y="256"/>
                  <a:pt x="204" y="264"/>
                </a:cubicBezTo>
                <a:cubicBezTo>
                  <a:pt x="202" y="271"/>
                  <a:pt x="202" y="287"/>
                  <a:pt x="210" y="296"/>
                </a:cubicBezTo>
                <a:cubicBezTo>
                  <a:pt x="219" y="305"/>
                  <a:pt x="176" y="360"/>
                  <a:pt x="170" y="394"/>
                </a:cubicBezTo>
                <a:cubicBezTo>
                  <a:pt x="170" y="394"/>
                  <a:pt x="185" y="371"/>
                  <a:pt x="196" y="356"/>
                </a:cubicBezTo>
                <a:cubicBezTo>
                  <a:pt x="206" y="340"/>
                  <a:pt x="219" y="317"/>
                  <a:pt x="219" y="304"/>
                </a:cubicBezTo>
                <a:cubicBezTo>
                  <a:pt x="219" y="304"/>
                  <a:pt x="225" y="303"/>
                  <a:pt x="232" y="312"/>
                </a:cubicBezTo>
                <a:cubicBezTo>
                  <a:pt x="239" y="321"/>
                  <a:pt x="288" y="346"/>
                  <a:pt x="300" y="329"/>
                </a:cubicBezTo>
                <a:cubicBezTo>
                  <a:pt x="300" y="329"/>
                  <a:pt x="301" y="356"/>
                  <a:pt x="304" y="373"/>
                </a:cubicBezTo>
                <a:cubicBezTo>
                  <a:pt x="307" y="390"/>
                  <a:pt x="312" y="393"/>
                  <a:pt x="304" y="403"/>
                </a:cubicBezTo>
                <a:cubicBezTo>
                  <a:pt x="296" y="412"/>
                  <a:pt x="296" y="411"/>
                  <a:pt x="294" y="425"/>
                </a:cubicBezTo>
                <a:cubicBezTo>
                  <a:pt x="293" y="439"/>
                  <a:pt x="298" y="454"/>
                  <a:pt x="298" y="454"/>
                </a:cubicBezTo>
                <a:cubicBezTo>
                  <a:pt x="186" y="555"/>
                  <a:pt x="186" y="555"/>
                  <a:pt x="186" y="555"/>
                </a:cubicBezTo>
                <a:cubicBezTo>
                  <a:pt x="186" y="555"/>
                  <a:pt x="155" y="538"/>
                  <a:pt x="149" y="582"/>
                </a:cubicBezTo>
                <a:cubicBezTo>
                  <a:pt x="149" y="582"/>
                  <a:pt x="148" y="583"/>
                  <a:pt x="148" y="584"/>
                </a:cubicBezTo>
                <a:cubicBezTo>
                  <a:pt x="9" y="704"/>
                  <a:pt x="9" y="704"/>
                  <a:pt x="9" y="704"/>
                </a:cubicBezTo>
                <a:lnTo>
                  <a:pt x="0" y="717"/>
                </a:lnTo>
                <a:close/>
                <a:moveTo>
                  <a:pt x="214" y="239"/>
                </a:moveTo>
                <a:cubicBezTo>
                  <a:pt x="208" y="231"/>
                  <a:pt x="201" y="218"/>
                  <a:pt x="208" y="204"/>
                </a:cubicBezTo>
                <a:cubicBezTo>
                  <a:pt x="209" y="204"/>
                  <a:pt x="210" y="204"/>
                  <a:pt x="210" y="204"/>
                </a:cubicBezTo>
                <a:cubicBezTo>
                  <a:pt x="210" y="204"/>
                  <a:pt x="212" y="220"/>
                  <a:pt x="221" y="226"/>
                </a:cubicBezTo>
                <a:cubicBezTo>
                  <a:pt x="221" y="226"/>
                  <a:pt x="222" y="238"/>
                  <a:pt x="214" y="239"/>
                </a:cubicBezTo>
                <a:close/>
                <a:moveTo>
                  <a:pt x="459" y="546"/>
                </a:moveTo>
                <a:cubicBezTo>
                  <a:pt x="468" y="542"/>
                  <a:pt x="474" y="531"/>
                  <a:pt x="477" y="516"/>
                </a:cubicBezTo>
                <a:cubicBezTo>
                  <a:pt x="479" y="500"/>
                  <a:pt x="491" y="480"/>
                  <a:pt x="486" y="472"/>
                </a:cubicBezTo>
                <a:cubicBezTo>
                  <a:pt x="481" y="464"/>
                  <a:pt x="479" y="461"/>
                  <a:pt x="478" y="450"/>
                </a:cubicBezTo>
                <a:cubicBezTo>
                  <a:pt x="477" y="439"/>
                  <a:pt x="473" y="427"/>
                  <a:pt x="471" y="416"/>
                </a:cubicBezTo>
                <a:cubicBezTo>
                  <a:pt x="468" y="404"/>
                  <a:pt x="469" y="403"/>
                  <a:pt x="463" y="395"/>
                </a:cubicBezTo>
                <a:cubicBezTo>
                  <a:pt x="458" y="388"/>
                  <a:pt x="455" y="361"/>
                  <a:pt x="455" y="353"/>
                </a:cubicBezTo>
                <a:cubicBezTo>
                  <a:pt x="455" y="352"/>
                  <a:pt x="455" y="350"/>
                  <a:pt x="456" y="348"/>
                </a:cubicBezTo>
                <a:cubicBezTo>
                  <a:pt x="482" y="347"/>
                  <a:pt x="483" y="334"/>
                  <a:pt x="479" y="322"/>
                </a:cubicBezTo>
                <a:cubicBezTo>
                  <a:pt x="488" y="328"/>
                  <a:pt x="497" y="334"/>
                  <a:pt x="502" y="335"/>
                </a:cubicBezTo>
                <a:cubicBezTo>
                  <a:pt x="514" y="337"/>
                  <a:pt x="524" y="340"/>
                  <a:pt x="530" y="342"/>
                </a:cubicBezTo>
                <a:cubicBezTo>
                  <a:pt x="537" y="343"/>
                  <a:pt x="542" y="345"/>
                  <a:pt x="544" y="346"/>
                </a:cubicBezTo>
                <a:cubicBezTo>
                  <a:pt x="546" y="348"/>
                  <a:pt x="541" y="351"/>
                  <a:pt x="541" y="351"/>
                </a:cubicBezTo>
                <a:cubicBezTo>
                  <a:pt x="543" y="356"/>
                  <a:pt x="543" y="356"/>
                  <a:pt x="543" y="356"/>
                </a:cubicBezTo>
                <a:cubicBezTo>
                  <a:pt x="555" y="350"/>
                  <a:pt x="555" y="350"/>
                  <a:pt x="555" y="350"/>
                </a:cubicBezTo>
                <a:cubicBezTo>
                  <a:pt x="555" y="350"/>
                  <a:pt x="556" y="350"/>
                  <a:pt x="556" y="350"/>
                </a:cubicBezTo>
                <a:cubicBezTo>
                  <a:pt x="460" y="570"/>
                  <a:pt x="460" y="570"/>
                  <a:pt x="460" y="570"/>
                </a:cubicBezTo>
                <a:cubicBezTo>
                  <a:pt x="460" y="565"/>
                  <a:pt x="459" y="561"/>
                  <a:pt x="458" y="558"/>
                </a:cubicBezTo>
                <a:cubicBezTo>
                  <a:pt x="455" y="551"/>
                  <a:pt x="449" y="550"/>
                  <a:pt x="459" y="546"/>
                </a:cubicBezTo>
                <a:close/>
                <a:moveTo>
                  <a:pt x="410" y="657"/>
                </a:moveTo>
                <a:cubicBezTo>
                  <a:pt x="409" y="649"/>
                  <a:pt x="413" y="653"/>
                  <a:pt x="416" y="642"/>
                </a:cubicBezTo>
                <a:cubicBezTo>
                  <a:pt x="418" y="631"/>
                  <a:pt x="416" y="627"/>
                  <a:pt x="422" y="621"/>
                </a:cubicBezTo>
                <a:cubicBezTo>
                  <a:pt x="428" y="615"/>
                  <a:pt x="440" y="608"/>
                  <a:pt x="442" y="601"/>
                </a:cubicBezTo>
                <a:cubicBezTo>
                  <a:pt x="443" y="597"/>
                  <a:pt x="446" y="596"/>
                  <a:pt x="449" y="595"/>
                </a:cubicBezTo>
                <a:cubicBezTo>
                  <a:pt x="412" y="679"/>
                  <a:pt x="412" y="679"/>
                  <a:pt x="412" y="679"/>
                </a:cubicBezTo>
                <a:cubicBezTo>
                  <a:pt x="412" y="678"/>
                  <a:pt x="411" y="677"/>
                  <a:pt x="411" y="675"/>
                </a:cubicBezTo>
                <a:cubicBezTo>
                  <a:pt x="408" y="666"/>
                  <a:pt x="411" y="665"/>
                  <a:pt x="410" y="657"/>
                </a:cubicBezTo>
                <a:close/>
              </a:path>
            </a:pathLst>
          </a:custGeom>
          <a:solidFill>
            <a:srgbClr val="788A38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dirty="0"/>
          </a:p>
        </p:txBody>
      </p:sp>
      <p:sp>
        <p:nvSpPr>
          <p:cNvPr id="9" name="Freeform 13"/>
          <p:cNvSpPr>
            <a:spLocks noEditPoints="1"/>
          </p:cNvSpPr>
          <p:nvPr/>
        </p:nvSpPr>
        <p:spPr bwMode="auto">
          <a:xfrm>
            <a:off x="6107429" y="4775571"/>
            <a:ext cx="349474" cy="480384"/>
          </a:xfrm>
          <a:custGeom>
            <a:avLst/>
            <a:gdLst>
              <a:gd name="T0" fmla="*/ 513 w 518"/>
              <a:gd name="T1" fmla="*/ 640 h 712"/>
              <a:gd name="T2" fmla="*/ 352 w 518"/>
              <a:gd name="T3" fmla="*/ 212 h 712"/>
              <a:gd name="T4" fmla="*/ 358 w 518"/>
              <a:gd name="T5" fmla="*/ 195 h 712"/>
              <a:gd name="T6" fmla="*/ 357 w 518"/>
              <a:gd name="T7" fmla="*/ 178 h 712"/>
              <a:gd name="T8" fmla="*/ 333 w 518"/>
              <a:gd name="T9" fmla="*/ 164 h 712"/>
              <a:gd name="T10" fmla="*/ 303 w 518"/>
              <a:gd name="T11" fmla="*/ 192 h 712"/>
              <a:gd name="T12" fmla="*/ 292 w 518"/>
              <a:gd name="T13" fmla="*/ 121 h 712"/>
              <a:gd name="T14" fmla="*/ 312 w 518"/>
              <a:gd name="T15" fmla="*/ 104 h 712"/>
              <a:gd name="T16" fmla="*/ 330 w 518"/>
              <a:gd name="T17" fmla="*/ 84 h 712"/>
              <a:gd name="T18" fmla="*/ 345 w 518"/>
              <a:gd name="T19" fmla="*/ 62 h 712"/>
              <a:gd name="T20" fmla="*/ 274 w 518"/>
              <a:gd name="T21" fmla="*/ 14 h 712"/>
              <a:gd name="T22" fmla="*/ 211 w 518"/>
              <a:gd name="T23" fmla="*/ 87 h 712"/>
              <a:gd name="T24" fmla="*/ 169 w 518"/>
              <a:gd name="T25" fmla="*/ 71 h 712"/>
              <a:gd name="T26" fmla="*/ 104 w 518"/>
              <a:gd name="T27" fmla="*/ 52 h 712"/>
              <a:gd name="T28" fmla="*/ 32 w 518"/>
              <a:gd name="T29" fmla="*/ 97 h 712"/>
              <a:gd name="T30" fmla="*/ 39 w 518"/>
              <a:gd name="T31" fmla="*/ 152 h 712"/>
              <a:gd name="T32" fmla="*/ 0 w 518"/>
              <a:gd name="T33" fmla="*/ 296 h 712"/>
              <a:gd name="T34" fmla="*/ 27 w 518"/>
              <a:gd name="T35" fmla="*/ 241 h 712"/>
              <a:gd name="T36" fmla="*/ 11 w 518"/>
              <a:gd name="T37" fmla="*/ 359 h 712"/>
              <a:gd name="T38" fmla="*/ 47 w 518"/>
              <a:gd name="T39" fmla="*/ 192 h 712"/>
              <a:gd name="T40" fmla="*/ 51 w 518"/>
              <a:gd name="T41" fmla="*/ 233 h 712"/>
              <a:gd name="T42" fmla="*/ 50 w 518"/>
              <a:gd name="T43" fmla="*/ 269 h 712"/>
              <a:gd name="T44" fmla="*/ 52 w 518"/>
              <a:gd name="T45" fmla="*/ 322 h 712"/>
              <a:gd name="T46" fmla="*/ 119 w 518"/>
              <a:gd name="T47" fmla="*/ 398 h 712"/>
              <a:gd name="T48" fmla="*/ 159 w 518"/>
              <a:gd name="T49" fmla="*/ 392 h 712"/>
              <a:gd name="T50" fmla="*/ 149 w 518"/>
              <a:gd name="T51" fmla="*/ 430 h 712"/>
              <a:gd name="T52" fmla="*/ 178 w 518"/>
              <a:gd name="T53" fmla="*/ 436 h 712"/>
              <a:gd name="T54" fmla="*/ 196 w 518"/>
              <a:gd name="T55" fmla="*/ 506 h 712"/>
              <a:gd name="T56" fmla="*/ 196 w 518"/>
              <a:gd name="T57" fmla="*/ 529 h 712"/>
              <a:gd name="T58" fmla="*/ 112 w 518"/>
              <a:gd name="T59" fmla="*/ 596 h 712"/>
              <a:gd name="T60" fmla="*/ 35 w 518"/>
              <a:gd name="T61" fmla="*/ 632 h 712"/>
              <a:gd name="T62" fmla="*/ 82 w 518"/>
              <a:gd name="T63" fmla="*/ 706 h 712"/>
              <a:gd name="T64" fmla="*/ 129 w 518"/>
              <a:gd name="T65" fmla="*/ 694 h 712"/>
              <a:gd name="T66" fmla="*/ 114 w 518"/>
              <a:gd name="T67" fmla="*/ 650 h 712"/>
              <a:gd name="T68" fmla="*/ 183 w 518"/>
              <a:gd name="T69" fmla="*/ 604 h 712"/>
              <a:gd name="T70" fmla="*/ 257 w 518"/>
              <a:gd name="T71" fmla="*/ 558 h 712"/>
              <a:gd name="T72" fmla="*/ 276 w 518"/>
              <a:gd name="T73" fmla="*/ 538 h 712"/>
              <a:gd name="T74" fmla="*/ 275 w 518"/>
              <a:gd name="T75" fmla="*/ 640 h 712"/>
              <a:gd name="T76" fmla="*/ 263 w 518"/>
              <a:gd name="T77" fmla="*/ 681 h 712"/>
              <a:gd name="T78" fmla="*/ 314 w 518"/>
              <a:gd name="T79" fmla="*/ 694 h 712"/>
              <a:gd name="T80" fmla="*/ 375 w 518"/>
              <a:gd name="T81" fmla="*/ 674 h 712"/>
              <a:gd name="T82" fmla="*/ 334 w 518"/>
              <a:gd name="T83" fmla="*/ 662 h 712"/>
              <a:gd name="T84" fmla="*/ 333 w 518"/>
              <a:gd name="T85" fmla="*/ 513 h 712"/>
              <a:gd name="T86" fmla="*/ 327 w 518"/>
              <a:gd name="T87" fmla="*/ 476 h 712"/>
              <a:gd name="T88" fmla="*/ 322 w 518"/>
              <a:gd name="T89" fmla="*/ 342 h 712"/>
              <a:gd name="T90" fmla="*/ 381 w 518"/>
              <a:gd name="T91" fmla="*/ 356 h 712"/>
              <a:gd name="T92" fmla="*/ 489 w 518"/>
              <a:gd name="T93" fmla="*/ 652 h 712"/>
              <a:gd name="T94" fmla="*/ 393 w 518"/>
              <a:gd name="T95" fmla="*/ 343 h 712"/>
              <a:gd name="T96" fmla="*/ 324 w 518"/>
              <a:gd name="T97" fmla="*/ 314 h 712"/>
              <a:gd name="T98" fmla="*/ 292 w 518"/>
              <a:gd name="T99" fmla="*/ 225 h 712"/>
              <a:gd name="T100" fmla="*/ 332 w 518"/>
              <a:gd name="T101" fmla="*/ 217 h 712"/>
              <a:gd name="T102" fmla="*/ 381 w 518"/>
              <a:gd name="T103" fmla="*/ 313 h 7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518" h="712">
                <a:moveTo>
                  <a:pt x="393" y="343"/>
                </a:moveTo>
                <a:cubicBezTo>
                  <a:pt x="513" y="640"/>
                  <a:pt x="513" y="640"/>
                  <a:pt x="513" y="640"/>
                </a:cubicBezTo>
                <a:cubicBezTo>
                  <a:pt x="518" y="636"/>
                  <a:pt x="518" y="636"/>
                  <a:pt x="518" y="636"/>
                </a:cubicBezTo>
                <a:cubicBezTo>
                  <a:pt x="352" y="212"/>
                  <a:pt x="352" y="212"/>
                  <a:pt x="352" y="212"/>
                </a:cubicBezTo>
                <a:cubicBezTo>
                  <a:pt x="355" y="211"/>
                  <a:pt x="357" y="210"/>
                  <a:pt x="357" y="210"/>
                </a:cubicBezTo>
                <a:cubicBezTo>
                  <a:pt x="362" y="207"/>
                  <a:pt x="356" y="196"/>
                  <a:pt x="358" y="195"/>
                </a:cubicBezTo>
                <a:cubicBezTo>
                  <a:pt x="360" y="194"/>
                  <a:pt x="355" y="188"/>
                  <a:pt x="357" y="187"/>
                </a:cubicBezTo>
                <a:cubicBezTo>
                  <a:pt x="358" y="186"/>
                  <a:pt x="358" y="182"/>
                  <a:pt x="357" y="178"/>
                </a:cubicBezTo>
                <a:cubicBezTo>
                  <a:pt x="356" y="174"/>
                  <a:pt x="345" y="171"/>
                  <a:pt x="345" y="171"/>
                </a:cubicBezTo>
                <a:cubicBezTo>
                  <a:pt x="344" y="157"/>
                  <a:pt x="333" y="164"/>
                  <a:pt x="333" y="164"/>
                </a:cubicBezTo>
                <a:cubicBezTo>
                  <a:pt x="325" y="167"/>
                  <a:pt x="325" y="173"/>
                  <a:pt x="325" y="173"/>
                </a:cubicBezTo>
                <a:cubicBezTo>
                  <a:pt x="312" y="175"/>
                  <a:pt x="303" y="192"/>
                  <a:pt x="303" y="192"/>
                </a:cubicBezTo>
                <a:cubicBezTo>
                  <a:pt x="303" y="182"/>
                  <a:pt x="285" y="143"/>
                  <a:pt x="280" y="132"/>
                </a:cubicBezTo>
                <a:cubicBezTo>
                  <a:pt x="275" y="122"/>
                  <a:pt x="278" y="120"/>
                  <a:pt x="292" y="121"/>
                </a:cubicBezTo>
                <a:cubicBezTo>
                  <a:pt x="306" y="123"/>
                  <a:pt x="308" y="111"/>
                  <a:pt x="308" y="111"/>
                </a:cubicBezTo>
                <a:cubicBezTo>
                  <a:pt x="310" y="111"/>
                  <a:pt x="312" y="104"/>
                  <a:pt x="312" y="104"/>
                </a:cubicBezTo>
                <a:cubicBezTo>
                  <a:pt x="315" y="106"/>
                  <a:pt x="319" y="98"/>
                  <a:pt x="319" y="98"/>
                </a:cubicBezTo>
                <a:cubicBezTo>
                  <a:pt x="331" y="104"/>
                  <a:pt x="330" y="90"/>
                  <a:pt x="330" y="84"/>
                </a:cubicBezTo>
                <a:cubicBezTo>
                  <a:pt x="330" y="78"/>
                  <a:pt x="334" y="69"/>
                  <a:pt x="334" y="69"/>
                </a:cubicBezTo>
                <a:cubicBezTo>
                  <a:pt x="340" y="68"/>
                  <a:pt x="342" y="69"/>
                  <a:pt x="345" y="62"/>
                </a:cubicBezTo>
                <a:cubicBezTo>
                  <a:pt x="348" y="54"/>
                  <a:pt x="333" y="42"/>
                  <a:pt x="333" y="42"/>
                </a:cubicBezTo>
                <a:cubicBezTo>
                  <a:pt x="313" y="0"/>
                  <a:pt x="274" y="14"/>
                  <a:pt x="274" y="14"/>
                </a:cubicBezTo>
                <a:cubicBezTo>
                  <a:pt x="240" y="22"/>
                  <a:pt x="244" y="64"/>
                  <a:pt x="244" y="64"/>
                </a:cubicBezTo>
                <a:cubicBezTo>
                  <a:pt x="244" y="64"/>
                  <a:pt x="223" y="82"/>
                  <a:pt x="211" y="87"/>
                </a:cubicBezTo>
                <a:cubicBezTo>
                  <a:pt x="198" y="92"/>
                  <a:pt x="188" y="92"/>
                  <a:pt x="188" y="87"/>
                </a:cubicBezTo>
                <a:cubicBezTo>
                  <a:pt x="188" y="83"/>
                  <a:pt x="176" y="76"/>
                  <a:pt x="169" y="71"/>
                </a:cubicBezTo>
                <a:cubicBezTo>
                  <a:pt x="163" y="66"/>
                  <a:pt x="146" y="57"/>
                  <a:pt x="136" y="59"/>
                </a:cubicBezTo>
                <a:cubicBezTo>
                  <a:pt x="126" y="60"/>
                  <a:pt x="117" y="55"/>
                  <a:pt x="104" y="52"/>
                </a:cubicBezTo>
                <a:cubicBezTo>
                  <a:pt x="91" y="48"/>
                  <a:pt x="86" y="47"/>
                  <a:pt x="71" y="57"/>
                </a:cubicBezTo>
                <a:cubicBezTo>
                  <a:pt x="55" y="67"/>
                  <a:pt x="39" y="86"/>
                  <a:pt x="32" y="97"/>
                </a:cubicBezTo>
                <a:cubicBezTo>
                  <a:pt x="26" y="108"/>
                  <a:pt x="30" y="139"/>
                  <a:pt x="31" y="142"/>
                </a:cubicBezTo>
                <a:cubicBezTo>
                  <a:pt x="33" y="145"/>
                  <a:pt x="39" y="152"/>
                  <a:pt x="39" y="152"/>
                </a:cubicBezTo>
                <a:cubicBezTo>
                  <a:pt x="37" y="177"/>
                  <a:pt x="26" y="231"/>
                  <a:pt x="26" y="231"/>
                </a:cubicBezTo>
                <a:cubicBezTo>
                  <a:pt x="0" y="263"/>
                  <a:pt x="0" y="296"/>
                  <a:pt x="0" y="296"/>
                </a:cubicBezTo>
                <a:cubicBezTo>
                  <a:pt x="4" y="297"/>
                  <a:pt x="4" y="297"/>
                  <a:pt x="4" y="297"/>
                </a:cubicBezTo>
                <a:cubicBezTo>
                  <a:pt x="6" y="270"/>
                  <a:pt x="27" y="241"/>
                  <a:pt x="27" y="241"/>
                </a:cubicBezTo>
                <a:cubicBezTo>
                  <a:pt x="27" y="274"/>
                  <a:pt x="6" y="356"/>
                  <a:pt x="6" y="356"/>
                </a:cubicBezTo>
                <a:cubicBezTo>
                  <a:pt x="11" y="359"/>
                  <a:pt x="11" y="359"/>
                  <a:pt x="11" y="359"/>
                </a:cubicBezTo>
                <a:cubicBezTo>
                  <a:pt x="25" y="339"/>
                  <a:pt x="44" y="159"/>
                  <a:pt x="44" y="159"/>
                </a:cubicBezTo>
                <a:cubicBezTo>
                  <a:pt x="49" y="163"/>
                  <a:pt x="50" y="182"/>
                  <a:pt x="47" y="192"/>
                </a:cubicBezTo>
                <a:cubicBezTo>
                  <a:pt x="44" y="202"/>
                  <a:pt x="53" y="212"/>
                  <a:pt x="53" y="212"/>
                </a:cubicBezTo>
                <a:cubicBezTo>
                  <a:pt x="53" y="212"/>
                  <a:pt x="58" y="228"/>
                  <a:pt x="51" y="233"/>
                </a:cubicBezTo>
                <a:cubicBezTo>
                  <a:pt x="44" y="238"/>
                  <a:pt x="51" y="251"/>
                  <a:pt x="51" y="251"/>
                </a:cubicBezTo>
                <a:cubicBezTo>
                  <a:pt x="51" y="251"/>
                  <a:pt x="55" y="260"/>
                  <a:pt x="50" y="269"/>
                </a:cubicBezTo>
                <a:cubicBezTo>
                  <a:pt x="46" y="278"/>
                  <a:pt x="51" y="286"/>
                  <a:pt x="51" y="292"/>
                </a:cubicBezTo>
                <a:cubicBezTo>
                  <a:pt x="52" y="298"/>
                  <a:pt x="52" y="301"/>
                  <a:pt x="52" y="322"/>
                </a:cubicBezTo>
                <a:cubicBezTo>
                  <a:pt x="51" y="343"/>
                  <a:pt x="47" y="343"/>
                  <a:pt x="57" y="358"/>
                </a:cubicBezTo>
                <a:cubicBezTo>
                  <a:pt x="66" y="372"/>
                  <a:pt x="99" y="395"/>
                  <a:pt x="119" y="398"/>
                </a:cubicBezTo>
                <a:cubicBezTo>
                  <a:pt x="138" y="401"/>
                  <a:pt x="149" y="390"/>
                  <a:pt x="154" y="386"/>
                </a:cubicBezTo>
                <a:cubicBezTo>
                  <a:pt x="160" y="383"/>
                  <a:pt x="159" y="392"/>
                  <a:pt x="159" y="392"/>
                </a:cubicBezTo>
                <a:cubicBezTo>
                  <a:pt x="152" y="397"/>
                  <a:pt x="146" y="411"/>
                  <a:pt x="141" y="423"/>
                </a:cubicBezTo>
                <a:cubicBezTo>
                  <a:pt x="136" y="436"/>
                  <a:pt x="149" y="430"/>
                  <a:pt x="149" y="430"/>
                </a:cubicBezTo>
                <a:cubicBezTo>
                  <a:pt x="162" y="408"/>
                  <a:pt x="162" y="408"/>
                  <a:pt x="162" y="408"/>
                </a:cubicBezTo>
                <a:cubicBezTo>
                  <a:pt x="162" y="411"/>
                  <a:pt x="169" y="416"/>
                  <a:pt x="178" y="436"/>
                </a:cubicBezTo>
                <a:cubicBezTo>
                  <a:pt x="186" y="457"/>
                  <a:pt x="193" y="490"/>
                  <a:pt x="192" y="497"/>
                </a:cubicBezTo>
                <a:cubicBezTo>
                  <a:pt x="191" y="505"/>
                  <a:pt x="196" y="506"/>
                  <a:pt x="196" y="506"/>
                </a:cubicBezTo>
                <a:cubicBezTo>
                  <a:pt x="204" y="506"/>
                  <a:pt x="204" y="506"/>
                  <a:pt x="204" y="506"/>
                </a:cubicBezTo>
                <a:cubicBezTo>
                  <a:pt x="208" y="512"/>
                  <a:pt x="204" y="524"/>
                  <a:pt x="196" y="529"/>
                </a:cubicBezTo>
                <a:cubicBezTo>
                  <a:pt x="188" y="535"/>
                  <a:pt x="177" y="540"/>
                  <a:pt x="154" y="553"/>
                </a:cubicBezTo>
                <a:cubicBezTo>
                  <a:pt x="131" y="565"/>
                  <a:pt x="112" y="596"/>
                  <a:pt x="112" y="596"/>
                </a:cubicBezTo>
                <a:cubicBezTo>
                  <a:pt x="101" y="607"/>
                  <a:pt x="84" y="617"/>
                  <a:pt x="79" y="619"/>
                </a:cubicBezTo>
                <a:cubicBezTo>
                  <a:pt x="73" y="620"/>
                  <a:pt x="54" y="624"/>
                  <a:pt x="35" y="632"/>
                </a:cubicBezTo>
                <a:cubicBezTo>
                  <a:pt x="16" y="641"/>
                  <a:pt x="34" y="660"/>
                  <a:pt x="34" y="660"/>
                </a:cubicBezTo>
                <a:cubicBezTo>
                  <a:pt x="41" y="661"/>
                  <a:pt x="76" y="700"/>
                  <a:pt x="82" y="706"/>
                </a:cubicBezTo>
                <a:cubicBezTo>
                  <a:pt x="89" y="712"/>
                  <a:pt x="113" y="709"/>
                  <a:pt x="127" y="709"/>
                </a:cubicBezTo>
                <a:cubicBezTo>
                  <a:pt x="140" y="708"/>
                  <a:pt x="134" y="696"/>
                  <a:pt x="129" y="694"/>
                </a:cubicBezTo>
                <a:cubicBezTo>
                  <a:pt x="123" y="691"/>
                  <a:pt x="114" y="695"/>
                  <a:pt x="115" y="690"/>
                </a:cubicBezTo>
                <a:cubicBezTo>
                  <a:pt x="116" y="685"/>
                  <a:pt x="106" y="661"/>
                  <a:pt x="114" y="650"/>
                </a:cubicBezTo>
                <a:cubicBezTo>
                  <a:pt x="122" y="639"/>
                  <a:pt x="131" y="639"/>
                  <a:pt x="140" y="629"/>
                </a:cubicBezTo>
                <a:cubicBezTo>
                  <a:pt x="149" y="619"/>
                  <a:pt x="176" y="612"/>
                  <a:pt x="183" y="604"/>
                </a:cubicBezTo>
                <a:cubicBezTo>
                  <a:pt x="191" y="597"/>
                  <a:pt x="199" y="590"/>
                  <a:pt x="213" y="582"/>
                </a:cubicBezTo>
                <a:cubicBezTo>
                  <a:pt x="226" y="574"/>
                  <a:pt x="244" y="565"/>
                  <a:pt x="257" y="558"/>
                </a:cubicBezTo>
                <a:cubicBezTo>
                  <a:pt x="270" y="551"/>
                  <a:pt x="270" y="525"/>
                  <a:pt x="270" y="525"/>
                </a:cubicBezTo>
                <a:cubicBezTo>
                  <a:pt x="272" y="527"/>
                  <a:pt x="276" y="538"/>
                  <a:pt x="276" y="538"/>
                </a:cubicBezTo>
                <a:cubicBezTo>
                  <a:pt x="260" y="581"/>
                  <a:pt x="275" y="603"/>
                  <a:pt x="275" y="603"/>
                </a:cubicBezTo>
                <a:cubicBezTo>
                  <a:pt x="286" y="645"/>
                  <a:pt x="277" y="624"/>
                  <a:pt x="275" y="640"/>
                </a:cubicBezTo>
                <a:cubicBezTo>
                  <a:pt x="273" y="656"/>
                  <a:pt x="265" y="651"/>
                  <a:pt x="264" y="659"/>
                </a:cubicBezTo>
                <a:cubicBezTo>
                  <a:pt x="262" y="666"/>
                  <a:pt x="266" y="665"/>
                  <a:pt x="263" y="681"/>
                </a:cubicBezTo>
                <a:cubicBezTo>
                  <a:pt x="260" y="697"/>
                  <a:pt x="279" y="696"/>
                  <a:pt x="287" y="694"/>
                </a:cubicBezTo>
                <a:cubicBezTo>
                  <a:pt x="296" y="692"/>
                  <a:pt x="302" y="694"/>
                  <a:pt x="314" y="694"/>
                </a:cubicBezTo>
                <a:cubicBezTo>
                  <a:pt x="325" y="694"/>
                  <a:pt x="348" y="692"/>
                  <a:pt x="361" y="691"/>
                </a:cubicBezTo>
                <a:cubicBezTo>
                  <a:pt x="374" y="691"/>
                  <a:pt x="378" y="683"/>
                  <a:pt x="375" y="674"/>
                </a:cubicBezTo>
                <a:cubicBezTo>
                  <a:pt x="371" y="665"/>
                  <a:pt x="360" y="674"/>
                  <a:pt x="355" y="671"/>
                </a:cubicBezTo>
                <a:cubicBezTo>
                  <a:pt x="349" y="667"/>
                  <a:pt x="334" y="666"/>
                  <a:pt x="334" y="662"/>
                </a:cubicBezTo>
                <a:cubicBezTo>
                  <a:pt x="333" y="657"/>
                  <a:pt x="328" y="648"/>
                  <a:pt x="328" y="648"/>
                </a:cubicBezTo>
                <a:cubicBezTo>
                  <a:pt x="319" y="631"/>
                  <a:pt x="333" y="513"/>
                  <a:pt x="333" y="513"/>
                </a:cubicBezTo>
                <a:cubicBezTo>
                  <a:pt x="333" y="502"/>
                  <a:pt x="327" y="481"/>
                  <a:pt x="327" y="481"/>
                </a:cubicBezTo>
                <a:cubicBezTo>
                  <a:pt x="327" y="476"/>
                  <a:pt x="327" y="476"/>
                  <a:pt x="327" y="476"/>
                </a:cubicBezTo>
                <a:cubicBezTo>
                  <a:pt x="323" y="455"/>
                  <a:pt x="287" y="332"/>
                  <a:pt x="287" y="332"/>
                </a:cubicBezTo>
                <a:cubicBezTo>
                  <a:pt x="290" y="334"/>
                  <a:pt x="309" y="339"/>
                  <a:pt x="322" y="342"/>
                </a:cubicBezTo>
                <a:cubicBezTo>
                  <a:pt x="335" y="345"/>
                  <a:pt x="338" y="349"/>
                  <a:pt x="338" y="349"/>
                </a:cubicBezTo>
                <a:cubicBezTo>
                  <a:pt x="342" y="355"/>
                  <a:pt x="367" y="359"/>
                  <a:pt x="381" y="356"/>
                </a:cubicBezTo>
                <a:cubicBezTo>
                  <a:pt x="481" y="655"/>
                  <a:pt x="481" y="655"/>
                  <a:pt x="481" y="655"/>
                </a:cubicBezTo>
                <a:cubicBezTo>
                  <a:pt x="489" y="652"/>
                  <a:pt x="489" y="652"/>
                  <a:pt x="489" y="652"/>
                </a:cubicBezTo>
                <a:cubicBezTo>
                  <a:pt x="388" y="354"/>
                  <a:pt x="388" y="354"/>
                  <a:pt x="388" y="354"/>
                </a:cubicBezTo>
                <a:cubicBezTo>
                  <a:pt x="392" y="352"/>
                  <a:pt x="393" y="348"/>
                  <a:pt x="393" y="343"/>
                </a:cubicBezTo>
                <a:close/>
                <a:moveTo>
                  <a:pt x="362" y="316"/>
                </a:moveTo>
                <a:cubicBezTo>
                  <a:pt x="354" y="310"/>
                  <a:pt x="324" y="314"/>
                  <a:pt x="324" y="314"/>
                </a:cubicBezTo>
                <a:cubicBezTo>
                  <a:pt x="314" y="309"/>
                  <a:pt x="278" y="282"/>
                  <a:pt x="278" y="282"/>
                </a:cubicBezTo>
                <a:cubicBezTo>
                  <a:pt x="289" y="271"/>
                  <a:pt x="292" y="225"/>
                  <a:pt x="292" y="225"/>
                </a:cubicBezTo>
                <a:cubicBezTo>
                  <a:pt x="292" y="225"/>
                  <a:pt x="301" y="221"/>
                  <a:pt x="305" y="221"/>
                </a:cubicBezTo>
                <a:cubicBezTo>
                  <a:pt x="309" y="222"/>
                  <a:pt x="321" y="219"/>
                  <a:pt x="332" y="217"/>
                </a:cubicBezTo>
                <a:cubicBezTo>
                  <a:pt x="335" y="216"/>
                  <a:pt x="338" y="215"/>
                  <a:pt x="341" y="215"/>
                </a:cubicBezTo>
                <a:cubicBezTo>
                  <a:pt x="381" y="313"/>
                  <a:pt x="381" y="313"/>
                  <a:pt x="381" y="313"/>
                </a:cubicBezTo>
                <a:cubicBezTo>
                  <a:pt x="373" y="306"/>
                  <a:pt x="362" y="316"/>
                  <a:pt x="362" y="316"/>
                </a:cubicBezTo>
                <a:close/>
              </a:path>
            </a:pathLst>
          </a:custGeom>
          <a:solidFill>
            <a:srgbClr val="788A38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dirty="0"/>
          </a:p>
        </p:txBody>
      </p:sp>
      <p:sp>
        <p:nvSpPr>
          <p:cNvPr id="10" name="Freeform 17"/>
          <p:cNvSpPr>
            <a:spLocks noEditPoints="1"/>
          </p:cNvSpPr>
          <p:nvPr/>
        </p:nvSpPr>
        <p:spPr bwMode="auto">
          <a:xfrm>
            <a:off x="9119359" y="3507161"/>
            <a:ext cx="255613" cy="532956"/>
          </a:xfrm>
          <a:custGeom>
            <a:avLst/>
            <a:gdLst>
              <a:gd name="T0" fmla="*/ 208 w 309"/>
              <a:gd name="T1" fmla="*/ 642 h 648"/>
              <a:gd name="T2" fmla="*/ 183 w 309"/>
              <a:gd name="T3" fmla="*/ 616 h 648"/>
              <a:gd name="T4" fmla="*/ 175 w 309"/>
              <a:gd name="T5" fmla="*/ 583 h 648"/>
              <a:gd name="T6" fmla="*/ 186 w 309"/>
              <a:gd name="T7" fmla="*/ 520 h 648"/>
              <a:gd name="T8" fmla="*/ 223 w 309"/>
              <a:gd name="T9" fmla="*/ 471 h 648"/>
              <a:gd name="T10" fmla="*/ 223 w 309"/>
              <a:gd name="T11" fmla="*/ 444 h 648"/>
              <a:gd name="T12" fmla="*/ 231 w 309"/>
              <a:gd name="T13" fmla="*/ 370 h 648"/>
              <a:gd name="T14" fmla="*/ 226 w 309"/>
              <a:gd name="T15" fmla="*/ 291 h 648"/>
              <a:gd name="T16" fmla="*/ 243 w 309"/>
              <a:gd name="T17" fmla="*/ 271 h 648"/>
              <a:gd name="T18" fmla="*/ 262 w 309"/>
              <a:gd name="T19" fmla="*/ 299 h 648"/>
              <a:gd name="T20" fmla="*/ 272 w 309"/>
              <a:gd name="T21" fmla="*/ 336 h 648"/>
              <a:gd name="T22" fmla="*/ 273 w 309"/>
              <a:gd name="T23" fmla="*/ 360 h 648"/>
              <a:gd name="T24" fmla="*/ 280 w 309"/>
              <a:gd name="T25" fmla="*/ 363 h 648"/>
              <a:gd name="T26" fmla="*/ 289 w 309"/>
              <a:gd name="T27" fmla="*/ 366 h 648"/>
              <a:gd name="T28" fmla="*/ 286 w 309"/>
              <a:gd name="T29" fmla="*/ 310 h 648"/>
              <a:gd name="T30" fmla="*/ 278 w 309"/>
              <a:gd name="T31" fmla="*/ 276 h 648"/>
              <a:gd name="T32" fmla="*/ 262 w 309"/>
              <a:gd name="T33" fmla="*/ 192 h 648"/>
              <a:gd name="T34" fmla="*/ 271 w 309"/>
              <a:gd name="T35" fmla="*/ 151 h 648"/>
              <a:gd name="T36" fmla="*/ 279 w 309"/>
              <a:gd name="T37" fmla="*/ 108 h 648"/>
              <a:gd name="T38" fmla="*/ 309 w 309"/>
              <a:gd name="T39" fmla="*/ 106 h 648"/>
              <a:gd name="T40" fmla="*/ 257 w 309"/>
              <a:gd name="T41" fmla="*/ 31 h 648"/>
              <a:gd name="T42" fmla="*/ 185 w 309"/>
              <a:gd name="T43" fmla="*/ 19 h 648"/>
              <a:gd name="T44" fmla="*/ 110 w 309"/>
              <a:gd name="T45" fmla="*/ 8 h 648"/>
              <a:gd name="T46" fmla="*/ 47 w 309"/>
              <a:gd name="T47" fmla="*/ 57 h 648"/>
              <a:gd name="T48" fmla="*/ 22 w 309"/>
              <a:gd name="T49" fmla="*/ 115 h 648"/>
              <a:gd name="T50" fmla="*/ 28 w 309"/>
              <a:gd name="T51" fmla="*/ 128 h 648"/>
              <a:gd name="T52" fmla="*/ 21 w 309"/>
              <a:gd name="T53" fmla="*/ 209 h 648"/>
              <a:gd name="T54" fmla="*/ 9 w 309"/>
              <a:gd name="T55" fmla="*/ 256 h 648"/>
              <a:gd name="T56" fmla="*/ 10 w 309"/>
              <a:gd name="T57" fmla="*/ 288 h 648"/>
              <a:gd name="T58" fmla="*/ 35 w 309"/>
              <a:gd name="T59" fmla="*/ 319 h 648"/>
              <a:gd name="T60" fmla="*/ 38 w 309"/>
              <a:gd name="T61" fmla="*/ 336 h 648"/>
              <a:gd name="T62" fmla="*/ 52 w 309"/>
              <a:gd name="T63" fmla="*/ 329 h 648"/>
              <a:gd name="T64" fmla="*/ 54 w 309"/>
              <a:gd name="T65" fmla="*/ 346 h 648"/>
              <a:gd name="T66" fmla="*/ 68 w 309"/>
              <a:gd name="T67" fmla="*/ 326 h 648"/>
              <a:gd name="T68" fmla="*/ 77 w 309"/>
              <a:gd name="T69" fmla="*/ 311 h 648"/>
              <a:gd name="T70" fmla="*/ 107 w 309"/>
              <a:gd name="T71" fmla="*/ 376 h 648"/>
              <a:gd name="T72" fmla="*/ 124 w 309"/>
              <a:gd name="T73" fmla="*/ 433 h 648"/>
              <a:gd name="T74" fmla="*/ 113 w 309"/>
              <a:gd name="T75" fmla="*/ 454 h 648"/>
              <a:gd name="T76" fmla="*/ 131 w 309"/>
              <a:gd name="T77" fmla="*/ 535 h 648"/>
              <a:gd name="T78" fmla="*/ 117 w 309"/>
              <a:gd name="T79" fmla="*/ 594 h 648"/>
              <a:gd name="T80" fmla="*/ 108 w 309"/>
              <a:gd name="T81" fmla="*/ 624 h 648"/>
              <a:gd name="T82" fmla="*/ 236 w 309"/>
              <a:gd name="T83" fmla="*/ 642 h 648"/>
              <a:gd name="T84" fmla="*/ 26 w 309"/>
              <a:gd name="T85" fmla="*/ 220 h 648"/>
              <a:gd name="T86" fmla="*/ 39 w 309"/>
              <a:gd name="T87" fmla="*/ 205 h 648"/>
              <a:gd name="T88" fmla="*/ 45 w 309"/>
              <a:gd name="T89" fmla="*/ 131 h 648"/>
              <a:gd name="T90" fmla="*/ 41 w 309"/>
              <a:gd name="T91" fmla="*/ 186 h 6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309" h="648">
                <a:moveTo>
                  <a:pt x="236" y="642"/>
                </a:moveTo>
                <a:cubicBezTo>
                  <a:pt x="227" y="644"/>
                  <a:pt x="208" y="643"/>
                  <a:pt x="208" y="643"/>
                </a:cubicBezTo>
                <a:cubicBezTo>
                  <a:pt x="208" y="643"/>
                  <a:pt x="203" y="644"/>
                  <a:pt x="208" y="642"/>
                </a:cubicBezTo>
                <a:cubicBezTo>
                  <a:pt x="214" y="640"/>
                  <a:pt x="217" y="634"/>
                  <a:pt x="216" y="627"/>
                </a:cubicBezTo>
                <a:cubicBezTo>
                  <a:pt x="216" y="621"/>
                  <a:pt x="208" y="621"/>
                  <a:pt x="202" y="622"/>
                </a:cubicBezTo>
                <a:cubicBezTo>
                  <a:pt x="196" y="622"/>
                  <a:pt x="188" y="621"/>
                  <a:pt x="183" y="616"/>
                </a:cubicBezTo>
                <a:cubicBezTo>
                  <a:pt x="179" y="612"/>
                  <a:pt x="182" y="603"/>
                  <a:pt x="182" y="597"/>
                </a:cubicBezTo>
                <a:cubicBezTo>
                  <a:pt x="182" y="591"/>
                  <a:pt x="181" y="587"/>
                  <a:pt x="179" y="583"/>
                </a:cubicBezTo>
                <a:cubicBezTo>
                  <a:pt x="177" y="579"/>
                  <a:pt x="178" y="586"/>
                  <a:pt x="175" y="583"/>
                </a:cubicBezTo>
                <a:cubicBezTo>
                  <a:pt x="171" y="581"/>
                  <a:pt x="168" y="574"/>
                  <a:pt x="167" y="571"/>
                </a:cubicBezTo>
                <a:cubicBezTo>
                  <a:pt x="166" y="569"/>
                  <a:pt x="165" y="561"/>
                  <a:pt x="171" y="551"/>
                </a:cubicBezTo>
                <a:cubicBezTo>
                  <a:pt x="177" y="540"/>
                  <a:pt x="181" y="529"/>
                  <a:pt x="186" y="520"/>
                </a:cubicBezTo>
                <a:cubicBezTo>
                  <a:pt x="190" y="511"/>
                  <a:pt x="193" y="494"/>
                  <a:pt x="197" y="485"/>
                </a:cubicBezTo>
                <a:cubicBezTo>
                  <a:pt x="200" y="475"/>
                  <a:pt x="207" y="471"/>
                  <a:pt x="207" y="471"/>
                </a:cubicBezTo>
                <a:cubicBezTo>
                  <a:pt x="213" y="474"/>
                  <a:pt x="223" y="472"/>
                  <a:pt x="223" y="471"/>
                </a:cubicBezTo>
                <a:cubicBezTo>
                  <a:pt x="224" y="469"/>
                  <a:pt x="228" y="453"/>
                  <a:pt x="229" y="452"/>
                </a:cubicBezTo>
                <a:cubicBezTo>
                  <a:pt x="229" y="451"/>
                  <a:pt x="231" y="447"/>
                  <a:pt x="228" y="446"/>
                </a:cubicBezTo>
                <a:cubicBezTo>
                  <a:pt x="225" y="446"/>
                  <a:pt x="228" y="448"/>
                  <a:pt x="223" y="444"/>
                </a:cubicBezTo>
                <a:cubicBezTo>
                  <a:pt x="219" y="440"/>
                  <a:pt x="219" y="434"/>
                  <a:pt x="219" y="434"/>
                </a:cubicBezTo>
                <a:cubicBezTo>
                  <a:pt x="222" y="434"/>
                  <a:pt x="231" y="429"/>
                  <a:pt x="231" y="429"/>
                </a:cubicBezTo>
                <a:cubicBezTo>
                  <a:pt x="229" y="424"/>
                  <a:pt x="230" y="376"/>
                  <a:pt x="231" y="370"/>
                </a:cubicBezTo>
                <a:cubicBezTo>
                  <a:pt x="232" y="364"/>
                  <a:pt x="231" y="360"/>
                  <a:pt x="232" y="346"/>
                </a:cubicBezTo>
                <a:cubicBezTo>
                  <a:pt x="233" y="332"/>
                  <a:pt x="232" y="321"/>
                  <a:pt x="231" y="307"/>
                </a:cubicBezTo>
                <a:cubicBezTo>
                  <a:pt x="231" y="293"/>
                  <a:pt x="229" y="297"/>
                  <a:pt x="226" y="291"/>
                </a:cubicBezTo>
                <a:cubicBezTo>
                  <a:pt x="223" y="286"/>
                  <a:pt x="224" y="286"/>
                  <a:pt x="225" y="281"/>
                </a:cubicBezTo>
                <a:cubicBezTo>
                  <a:pt x="226" y="277"/>
                  <a:pt x="232" y="279"/>
                  <a:pt x="238" y="278"/>
                </a:cubicBezTo>
                <a:cubicBezTo>
                  <a:pt x="243" y="278"/>
                  <a:pt x="242" y="277"/>
                  <a:pt x="243" y="271"/>
                </a:cubicBezTo>
                <a:cubicBezTo>
                  <a:pt x="245" y="265"/>
                  <a:pt x="240" y="261"/>
                  <a:pt x="240" y="261"/>
                </a:cubicBezTo>
                <a:cubicBezTo>
                  <a:pt x="241" y="251"/>
                  <a:pt x="245" y="267"/>
                  <a:pt x="248" y="273"/>
                </a:cubicBezTo>
                <a:cubicBezTo>
                  <a:pt x="252" y="278"/>
                  <a:pt x="262" y="299"/>
                  <a:pt x="262" y="299"/>
                </a:cubicBezTo>
                <a:cubicBezTo>
                  <a:pt x="260" y="303"/>
                  <a:pt x="267" y="311"/>
                  <a:pt x="267" y="311"/>
                </a:cubicBezTo>
                <a:cubicBezTo>
                  <a:pt x="265" y="313"/>
                  <a:pt x="266" y="321"/>
                  <a:pt x="267" y="327"/>
                </a:cubicBezTo>
                <a:cubicBezTo>
                  <a:pt x="269" y="332"/>
                  <a:pt x="269" y="333"/>
                  <a:pt x="272" y="336"/>
                </a:cubicBezTo>
                <a:cubicBezTo>
                  <a:pt x="276" y="339"/>
                  <a:pt x="274" y="344"/>
                  <a:pt x="275" y="347"/>
                </a:cubicBezTo>
                <a:cubicBezTo>
                  <a:pt x="276" y="351"/>
                  <a:pt x="271" y="354"/>
                  <a:pt x="271" y="354"/>
                </a:cubicBezTo>
                <a:cubicBezTo>
                  <a:pt x="264" y="361"/>
                  <a:pt x="273" y="360"/>
                  <a:pt x="273" y="360"/>
                </a:cubicBezTo>
                <a:cubicBezTo>
                  <a:pt x="271" y="364"/>
                  <a:pt x="271" y="364"/>
                  <a:pt x="271" y="364"/>
                </a:cubicBezTo>
                <a:cubicBezTo>
                  <a:pt x="264" y="368"/>
                  <a:pt x="272" y="368"/>
                  <a:pt x="272" y="368"/>
                </a:cubicBezTo>
                <a:cubicBezTo>
                  <a:pt x="274" y="367"/>
                  <a:pt x="280" y="363"/>
                  <a:pt x="280" y="363"/>
                </a:cubicBezTo>
                <a:cubicBezTo>
                  <a:pt x="280" y="364"/>
                  <a:pt x="276" y="370"/>
                  <a:pt x="276" y="370"/>
                </a:cubicBezTo>
                <a:cubicBezTo>
                  <a:pt x="273" y="375"/>
                  <a:pt x="279" y="373"/>
                  <a:pt x="279" y="373"/>
                </a:cubicBezTo>
                <a:cubicBezTo>
                  <a:pt x="279" y="373"/>
                  <a:pt x="286" y="369"/>
                  <a:pt x="289" y="366"/>
                </a:cubicBezTo>
                <a:cubicBezTo>
                  <a:pt x="292" y="363"/>
                  <a:pt x="293" y="356"/>
                  <a:pt x="296" y="347"/>
                </a:cubicBezTo>
                <a:cubicBezTo>
                  <a:pt x="298" y="337"/>
                  <a:pt x="293" y="331"/>
                  <a:pt x="290" y="325"/>
                </a:cubicBezTo>
                <a:cubicBezTo>
                  <a:pt x="287" y="318"/>
                  <a:pt x="286" y="310"/>
                  <a:pt x="286" y="310"/>
                </a:cubicBezTo>
                <a:cubicBezTo>
                  <a:pt x="289" y="311"/>
                  <a:pt x="291" y="303"/>
                  <a:pt x="291" y="303"/>
                </a:cubicBezTo>
                <a:cubicBezTo>
                  <a:pt x="290" y="287"/>
                  <a:pt x="284" y="293"/>
                  <a:pt x="282" y="290"/>
                </a:cubicBezTo>
                <a:cubicBezTo>
                  <a:pt x="279" y="288"/>
                  <a:pt x="278" y="285"/>
                  <a:pt x="278" y="276"/>
                </a:cubicBezTo>
                <a:cubicBezTo>
                  <a:pt x="277" y="268"/>
                  <a:pt x="275" y="257"/>
                  <a:pt x="274" y="241"/>
                </a:cubicBezTo>
                <a:cubicBezTo>
                  <a:pt x="273" y="224"/>
                  <a:pt x="265" y="210"/>
                  <a:pt x="262" y="204"/>
                </a:cubicBezTo>
                <a:cubicBezTo>
                  <a:pt x="259" y="197"/>
                  <a:pt x="262" y="192"/>
                  <a:pt x="262" y="192"/>
                </a:cubicBezTo>
                <a:cubicBezTo>
                  <a:pt x="262" y="192"/>
                  <a:pt x="267" y="191"/>
                  <a:pt x="275" y="187"/>
                </a:cubicBezTo>
                <a:cubicBezTo>
                  <a:pt x="284" y="184"/>
                  <a:pt x="281" y="182"/>
                  <a:pt x="279" y="178"/>
                </a:cubicBezTo>
                <a:cubicBezTo>
                  <a:pt x="277" y="173"/>
                  <a:pt x="274" y="162"/>
                  <a:pt x="271" y="151"/>
                </a:cubicBezTo>
                <a:cubicBezTo>
                  <a:pt x="267" y="141"/>
                  <a:pt x="261" y="122"/>
                  <a:pt x="261" y="122"/>
                </a:cubicBezTo>
                <a:cubicBezTo>
                  <a:pt x="267" y="124"/>
                  <a:pt x="270" y="116"/>
                  <a:pt x="273" y="114"/>
                </a:cubicBezTo>
                <a:cubicBezTo>
                  <a:pt x="277" y="112"/>
                  <a:pt x="279" y="108"/>
                  <a:pt x="279" y="108"/>
                </a:cubicBezTo>
                <a:cubicBezTo>
                  <a:pt x="283" y="110"/>
                  <a:pt x="285" y="106"/>
                  <a:pt x="290" y="105"/>
                </a:cubicBezTo>
                <a:cubicBezTo>
                  <a:pt x="295" y="105"/>
                  <a:pt x="300" y="103"/>
                  <a:pt x="303" y="105"/>
                </a:cubicBezTo>
                <a:cubicBezTo>
                  <a:pt x="306" y="108"/>
                  <a:pt x="309" y="106"/>
                  <a:pt x="309" y="106"/>
                </a:cubicBezTo>
                <a:cubicBezTo>
                  <a:pt x="295" y="84"/>
                  <a:pt x="295" y="84"/>
                  <a:pt x="295" y="84"/>
                </a:cubicBezTo>
                <a:cubicBezTo>
                  <a:pt x="297" y="74"/>
                  <a:pt x="295" y="55"/>
                  <a:pt x="295" y="55"/>
                </a:cubicBezTo>
                <a:cubicBezTo>
                  <a:pt x="290" y="34"/>
                  <a:pt x="257" y="31"/>
                  <a:pt x="257" y="31"/>
                </a:cubicBezTo>
                <a:cubicBezTo>
                  <a:pt x="221" y="32"/>
                  <a:pt x="221" y="70"/>
                  <a:pt x="221" y="70"/>
                </a:cubicBezTo>
                <a:cubicBezTo>
                  <a:pt x="217" y="78"/>
                  <a:pt x="193" y="74"/>
                  <a:pt x="193" y="74"/>
                </a:cubicBezTo>
                <a:cubicBezTo>
                  <a:pt x="209" y="38"/>
                  <a:pt x="185" y="19"/>
                  <a:pt x="185" y="19"/>
                </a:cubicBezTo>
                <a:cubicBezTo>
                  <a:pt x="168" y="0"/>
                  <a:pt x="144" y="16"/>
                  <a:pt x="144" y="16"/>
                </a:cubicBezTo>
                <a:cubicBezTo>
                  <a:pt x="144" y="16"/>
                  <a:pt x="139" y="14"/>
                  <a:pt x="136" y="13"/>
                </a:cubicBezTo>
                <a:cubicBezTo>
                  <a:pt x="132" y="13"/>
                  <a:pt x="118" y="10"/>
                  <a:pt x="110" y="8"/>
                </a:cubicBezTo>
                <a:cubicBezTo>
                  <a:pt x="101" y="6"/>
                  <a:pt x="95" y="4"/>
                  <a:pt x="90" y="6"/>
                </a:cubicBezTo>
                <a:cubicBezTo>
                  <a:pt x="85" y="9"/>
                  <a:pt x="77" y="14"/>
                  <a:pt x="66" y="27"/>
                </a:cubicBezTo>
                <a:cubicBezTo>
                  <a:pt x="47" y="57"/>
                  <a:pt x="47" y="57"/>
                  <a:pt x="47" y="57"/>
                </a:cubicBezTo>
                <a:cubicBezTo>
                  <a:pt x="39" y="56"/>
                  <a:pt x="28" y="62"/>
                  <a:pt x="28" y="62"/>
                </a:cubicBezTo>
                <a:cubicBezTo>
                  <a:pt x="8" y="76"/>
                  <a:pt x="15" y="98"/>
                  <a:pt x="16" y="103"/>
                </a:cubicBezTo>
                <a:cubicBezTo>
                  <a:pt x="18" y="108"/>
                  <a:pt x="22" y="113"/>
                  <a:pt x="22" y="115"/>
                </a:cubicBezTo>
                <a:cubicBezTo>
                  <a:pt x="22" y="118"/>
                  <a:pt x="16" y="119"/>
                  <a:pt x="14" y="121"/>
                </a:cubicBezTo>
                <a:cubicBezTo>
                  <a:pt x="11" y="123"/>
                  <a:pt x="13" y="125"/>
                  <a:pt x="16" y="126"/>
                </a:cubicBezTo>
                <a:cubicBezTo>
                  <a:pt x="20" y="127"/>
                  <a:pt x="21" y="127"/>
                  <a:pt x="28" y="128"/>
                </a:cubicBezTo>
                <a:cubicBezTo>
                  <a:pt x="34" y="130"/>
                  <a:pt x="37" y="131"/>
                  <a:pt x="37" y="131"/>
                </a:cubicBezTo>
                <a:cubicBezTo>
                  <a:pt x="38" y="134"/>
                  <a:pt x="34" y="149"/>
                  <a:pt x="31" y="159"/>
                </a:cubicBezTo>
                <a:cubicBezTo>
                  <a:pt x="28" y="170"/>
                  <a:pt x="21" y="198"/>
                  <a:pt x="21" y="209"/>
                </a:cubicBezTo>
                <a:cubicBezTo>
                  <a:pt x="21" y="217"/>
                  <a:pt x="26" y="244"/>
                  <a:pt x="28" y="255"/>
                </a:cubicBezTo>
                <a:cubicBezTo>
                  <a:pt x="28" y="255"/>
                  <a:pt x="28" y="255"/>
                  <a:pt x="28" y="255"/>
                </a:cubicBezTo>
                <a:cubicBezTo>
                  <a:pt x="24" y="255"/>
                  <a:pt x="16" y="254"/>
                  <a:pt x="9" y="256"/>
                </a:cubicBezTo>
                <a:cubicBezTo>
                  <a:pt x="4" y="257"/>
                  <a:pt x="1" y="265"/>
                  <a:pt x="0" y="267"/>
                </a:cubicBezTo>
                <a:cubicBezTo>
                  <a:pt x="1" y="267"/>
                  <a:pt x="2" y="267"/>
                  <a:pt x="4" y="267"/>
                </a:cubicBezTo>
                <a:cubicBezTo>
                  <a:pt x="10" y="266"/>
                  <a:pt x="8" y="279"/>
                  <a:pt x="10" y="288"/>
                </a:cubicBezTo>
                <a:cubicBezTo>
                  <a:pt x="11" y="296"/>
                  <a:pt x="31" y="301"/>
                  <a:pt x="30" y="303"/>
                </a:cubicBezTo>
                <a:cubicBezTo>
                  <a:pt x="30" y="306"/>
                  <a:pt x="31" y="309"/>
                  <a:pt x="30" y="315"/>
                </a:cubicBezTo>
                <a:cubicBezTo>
                  <a:pt x="30" y="321"/>
                  <a:pt x="34" y="317"/>
                  <a:pt x="35" y="319"/>
                </a:cubicBezTo>
                <a:cubicBezTo>
                  <a:pt x="37" y="321"/>
                  <a:pt x="35" y="322"/>
                  <a:pt x="35" y="325"/>
                </a:cubicBezTo>
                <a:cubicBezTo>
                  <a:pt x="34" y="327"/>
                  <a:pt x="36" y="327"/>
                  <a:pt x="37" y="329"/>
                </a:cubicBezTo>
                <a:cubicBezTo>
                  <a:pt x="39" y="330"/>
                  <a:pt x="38" y="333"/>
                  <a:pt x="38" y="336"/>
                </a:cubicBezTo>
                <a:cubicBezTo>
                  <a:pt x="38" y="338"/>
                  <a:pt x="41" y="338"/>
                  <a:pt x="43" y="338"/>
                </a:cubicBezTo>
                <a:cubicBezTo>
                  <a:pt x="46" y="338"/>
                  <a:pt x="47" y="334"/>
                  <a:pt x="48" y="332"/>
                </a:cubicBezTo>
                <a:cubicBezTo>
                  <a:pt x="49" y="330"/>
                  <a:pt x="52" y="329"/>
                  <a:pt x="52" y="329"/>
                </a:cubicBezTo>
                <a:cubicBezTo>
                  <a:pt x="52" y="330"/>
                  <a:pt x="50" y="337"/>
                  <a:pt x="49" y="339"/>
                </a:cubicBezTo>
                <a:cubicBezTo>
                  <a:pt x="48" y="341"/>
                  <a:pt x="47" y="340"/>
                  <a:pt x="44" y="349"/>
                </a:cubicBezTo>
                <a:cubicBezTo>
                  <a:pt x="42" y="357"/>
                  <a:pt x="52" y="349"/>
                  <a:pt x="54" y="346"/>
                </a:cubicBezTo>
                <a:cubicBezTo>
                  <a:pt x="56" y="343"/>
                  <a:pt x="58" y="340"/>
                  <a:pt x="59" y="334"/>
                </a:cubicBezTo>
                <a:cubicBezTo>
                  <a:pt x="61" y="329"/>
                  <a:pt x="63" y="327"/>
                  <a:pt x="63" y="327"/>
                </a:cubicBezTo>
                <a:cubicBezTo>
                  <a:pt x="68" y="320"/>
                  <a:pt x="68" y="326"/>
                  <a:pt x="68" y="326"/>
                </a:cubicBezTo>
                <a:cubicBezTo>
                  <a:pt x="63" y="337"/>
                  <a:pt x="69" y="335"/>
                  <a:pt x="69" y="335"/>
                </a:cubicBezTo>
                <a:cubicBezTo>
                  <a:pt x="72" y="333"/>
                  <a:pt x="75" y="327"/>
                  <a:pt x="75" y="327"/>
                </a:cubicBezTo>
                <a:cubicBezTo>
                  <a:pt x="77" y="311"/>
                  <a:pt x="77" y="311"/>
                  <a:pt x="77" y="311"/>
                </a:cubicBezTo>
                <a:cubicBezTo>
                  <a:pt x="77" y="311"/>
                  <a:pt x="100" y="313"/>
                  <a:pt x="101" y="316"/>
                </a:cubicBezTo>
                <a:cubicBezTo>
                  <a:pt x="101" y="320"/>
                  <a:pt x="98" y="345"/>
                  <a:pt x="100" y="355"/>
                </a:cubicBezTo>
                <a:cubicBezTo>
                  <a:pt x="102" y="365"/>
                  <a:pt x="100" y="371"/>
                  <a:pt x="107" y="376"/>
                </a:cubicBezTo>
                <a:cubicBezTo>
                  <a:pt x="113" y="381"/>
                  <a:pt x="112" y="382"/>
                  <a:pt x="114" y="390"/>
                </a:cubicBezTo>
                <a:cubicBezTo>
                  <a:pt x="116" y="398"/>
                  <a:pt x="117" y="409"/>
                  <a:pt x="119" y="418"/>
                </a:cubicBezTo>
                <a:cubicBezTo>
                  <a:pt x="121" y="427"/>
                  <a:pt x="124" y="433"/>
                  <a:pt x="124" y="433"/>
                </a:cubicBezTo>
                <a:cubicBezTo>
                  <a:pt x="124" y="434"/>
                  <a:pt x="123" y="436"/>
                  <a:pt x="120" y="435"/>
                </a:cubicBezTo>
                <a:cubicBezTo>
                  <a:pt x="117" y="435"/>
                  <a:pt x="114" y="437"/>
                  <a:pt x="113" y="439"/>
                </a:cubicBezTo>
                <a:cubicBezTo>
                  <a:pt x="112" y="441"/>
                  <a:pt x="113" y="449"/>
                  <a:pt x="113" y="454"/>
                </a:cubicBezTo>
                <a:cubicBezTo>
                  <a:pt x="113" y="459"/>
                  <a:pt x="114" y="459"/>
                  <a:pt x="117" y="460"/>
                </a:cubicBezTo>
                <a:cubicBezTo>
                  <a:pt x="120" y="461"/>
                  <a:pt x="133" y="465"/>
                  <a:pt x="133" y="465"/>
                </a:cubicBezTo>
                <a:cubicBezTo>
                  <a:pt x="120" y="479"/>
                  <a:pt x="127" y="519"/>
                  <a:pt x="131" y="535"/>
                </a:cubicBezTo>
                <a:cubicBezTo>
                  <a:pt x="134" y="550"/>
                  <a:pt x="132" y="554"/>
                  <a:pt x="130" y="564"/>
                </a:cubicBezTo>
                <a:cubicBezTo>
                  <a:pt x="127" y="575"/>
                  <a:pt x="124" y="583"/>
                  <a:pt x="123" y="587"/>
                </a:cubicBezTo>
                <a:cubicBezTo>
                  <a:pt x="121" y="590"/>
                  <a:pt x="122" y="593"/>
                  <a:pt x="117" y="594"/>
                </a:cubicBezTo>
                <a:cubicBezTo>
                  <a:pt x="113" y="596"/>
                  <a:pt x="111" y="594"/>
                  <a:pt x="109" y="597"/>
                </a:cubicBezTo>
                <a:cubicBezTo>
                  <a:pt x="107" y="600"/>
                  <a:pt x="106" y="609"/>
                  <a:pt x="107" y="612"/>
                </a:cubicBezTo>
                <a:cubicBezTo>
                  <a:pt x="109" y="615"/>
                  <a:pt x="109" y="616"/>
                  <a:pt x="108" y="624"/>
                </a:cubicBezTo>
                <a:cubicBezTo>
                  <a:pt x="107" y="631"/>
                  <a:pt x="102" y="639"/>
                  <a:pt x="99" y="644"/>
                </a:cubicBezTo>
                <a:cubicBezTo>
                  <a:pt x="96" y="648"/>
                  <a:pt x="90" y="646"/>
                  <a:pt x="86" y="646"/>
                </a:cubicBezTo>
                <a:cubicBezTo>
                  <a:pt x="82" y="647"/>
                  <a:pt x="245" y="640"/>
                  <a:pt x="236" y="642"/>
                </a:cubicBezTo>
                <a:close/>
                <a:moveTo>
                  <a:pt x="35" y="253"/>
                </a:moveTo>
                <a:cubicBezTo>
                  <a:pt x="35" y="256"/>
                  <a:pt x="34" y="256"/>
                  <a:pt x="32" y="255"/>
                </a:cubicBezTo>
                <a:cubicBezTo>
                  <a:pt x="26" y="220"/>
                  <a:pt x="26" y="220"/>
                  <a:pt x="26" y="220"/>
                </a:cubicBezTo>
                <a:cubicBezTo>
                  <a:pt x="23" y="194"/>
                  <a:pt x="37" y="158"/>
                  <a:pt x="37" y="158"/>
                </a:cubicBezTo>
                <a:cubicBezTo>
                  <a:pt x="37" y="165"/>
                  <a:pt x="39" y="179"/>
                  <a:pt x="41" y="188"/>
                </a:cubicBezTo>
                <a:cubicBezTo>
                  <a:pt x="40" y="193"/>
                  <a:pt x="39" y="199"/>
                  <a:pt x="39" y="205"/>
                </a:cubicBezTo>
                <a:cubicBezTo>
                  <a:pt x="36" y="229"/>
                  <a:pt x="36" y="251"/>
                  <a:pt x="35" y="253"/>
                </a:cubicBezTo>
                <a:close/>
                <a:moveTo>
                  <a:pt x="41" y="186"/>
                </a:moveTo>
                <a:cubicBezTo>
                  <a:pt x="39" y="163"/>
                  <a:pt x="45" y="131"/>
                  <a:pt x="45" y="131"/>
                </a:cubicBezTo>
                <a:cubicBezTo>
                  <a:pt x="47" y="130"/>
                  <a:pt x="51" y="127"/>
                  <a:pt x="51" y="127"/>
                </a:cubicBezTo>
                <a:cubicBezTo>
                  <a:pt x="59" y="120"/>
                  <a:pt x="59" y="134"/>
                  <a:pt x="59" y="134"/>
                </a:cubicBezTo>
                <a:cubicBezTo>
                  <a:pt x="50" y="143"/>
                  <a:pt x="44" y="164"/>
                  <a:pt x="41" y="186"/>
                </a:cubicBezTo>
                <a:close/>
              </a:path>
            </a:pathLst>
          </a:custGeom>
          <a:solidFill>
            <a:srgbClr val="788A38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dirty="0"/>
          </a:p>
        </p:txBody>
      </p:sp>
      <p:pic>
        <p:nvPicPr>
          <p:cNvPr id="58" name="图片 57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" t="7428" r="8479" b="44954"/>
          <a:stretch>
            <a:fillRect/>
          </a:stretch>
        </p:blipFill>
        <p:spPr>
          <a:xfrm>
            <a:off x="-351826" y="2860739"/>
            <a:ext cx="12710165" cy="4384498"/>
          </a:xfrm>
          <a:custGeom>
            <a:avLst/>
            <a:gdLst>
              <a:gd name="connsiteX0" fmla="*/ 12710165 w 12710165"/>
              <a:gd name="connsiteY0" fmla="*/ 0 h 4384498"/>
              <a:gd name="connsiteX1" fmla="*/ 12710165 w 12710165"/>
              <a:gd name="connsiteY1" fmla="*/ 4384498 h 4384498"/>
              <a:gd name="connsiteX2" fmla="*/ 0 w 12710165"/>
              <a:gd name="connsiteY2" fmla="*/ 4384498 h 4384498"/>
              <a:gd name="connsiteX3" fmla="*/ 0 w 12710165"/>
              <a:gd name="connsiteY3" fmla="*/ 3841285 h 4384498"/>
              <a:gd name="connsiteX4" fmla="*/ 7112 w 12710165"/>
              <a:gd name="connsiteY4" fmla="*/ 3839549 h 4384498"/>
              <a:gd name="connsiteX5" fmla="*/ 1855656 w 12710165"/>
              <a:gd name="connsiteY5" fmla="*/ 3710167 h 4384498"/>
              <a:gd name="connsiteX6" fmla="*/ 4352115 w 12710165"/>
              <a:gd name="connsiteY6" fmla="*/ 3245710 h 4384498"/>
              <a:gd name="connsiteX7" fmla="*/ 5614858 w 12710165"/>
              <a:gd name="connsiteY7" fmla="*/ 2694167 h 4384498"/>
              <a:gd name="connsiteX8" fmla="*/ 7400114 w 12710165"/>
              <a:gd name="connsiteY8" fmla="*/ 2331310 h 4384498"/>
              <a:gd name="connsiteX9" fmla="*/ 8154856 w 12710165"/>
              <a:gd name="connsiteY9" fmla="*/ 1837824 h 4384498"/>
              <a:gd name="connsiteX10" fmla="*/ 9199885 w 12710165"/>
              <a:gd name="connsiteY10" fmla="*/ 1358853 h 4384498"/>
              <a:gd name="connsiteX11" fmla="*/ 10883542 w 12710165"/>
              <a:gd name="connsiteY11" fmla="*/ 1068567 h 4384498"/>
              <a:gd name="connsiteX12" fmla="*/ 11826971 w 12710165"/>
              <a:gd name="connsiteY12" fmla="*/ 371882 h 4384498"/>
              <a:gd name="connsiteX13" fmla="*/ 12694242 w 12710165"/>
              <a:gd name="connsiteY13" fmla="*/ 7353 h 4384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2710165" h="4384498">
                <a:moveTo>
                  <a:pt x="12710165" y="0"/>
                </a:moveTo>
                <a:lnTo>
                  <a:pt x="12710165" y="4384498"/>
                </a:lnTo>
                <a:lnTo>
                  <a:pt x="0" y="4384498"/>
                </a:lnTo>
                <a:lnTo>
                  <a:pt x="0" y="3841285"/>
                </a:lnTo>
                <a:lnTo>
                  <a:pt x="7112" y="3839549"/>
                </a:lnTo>
                <a:cubicBezTo>
                  <a:pt x="473738" y="3755676"/>
                  <a:pt x="1195256" y="3803301"/>
                  <a:pt x="1855656" y="3710167"/>
                </a:cubicBezTo>
                <a:cubicBezTo>
                  <a:pt x="2610399" y="3603729"/>
                  <a:pt x="3725581" y="3415043"/>
                  <a:pt x="4352115" y="3245710"/>
                </a:cubicBezTo>
                <a:cubicBezTo>
                  <a:pt x="4978647" y="3076377"/>
                  <a:pt x="5106858" y="2846567"/>
                  <a:pt x="5614858" y="2694167"/>
                </a:cubicBezTo>
                <a:cubicBezTo>
                  <a:pt x="6122857" y="2541767"/>
                  <a:pt x="6976781" y="2474034"/>
                  <a:pt x="7400114" y="2331310"/>
                </a:cubicBezTo>
                <a:cubicBezTo>
                  <a:pt x="7823447" y="2188586"/>
                  <a:pt x="7854894" y="1999900"/>
                  <a:pt x="8154856" y="1837824"/>
                </a:cubicBezTo>
                <a:cubicBezTo>
                  <a:pt x="8454818" y="1675748"/>
                  <a:pt x="8745104" y="1487063"/>
                  <a:pt x="9199885" y="1358853"/>
                </a:cubicBezTo>
                <a:cubicBezTo>
                  <a:pt x="9654666" y="1230643"/>
                  <a:pt x="10445694" y="1233062"/>
                  <a:pt x="10883542" y="1068567"/>
                </a:cubicBezTo>
                <a:cubicBezTo>
                  <a:pt x="11321390" y="904072"/>
                  <a:pt x="11510076" y="555729"/>
                  <a:pt x="11826971" y="371882"/>
                </a:cubicBezTo>
                <a:cubicBezTo>
                  <a:pt x="12104254" y="211015"/>
                  <a:pt x="12463030" y="105711"/>
                  <a:pt x="12694242" y="7353"/>
                </a:cubicBezTo>
                <a:close/>
              </a:path>
            </a:pathLst>
          </a:custGeom>
          <a:solidFill>
            <a:srgbClr val="1A3B02"/>
          </a:solidFill>
          <a:effectLst>
            <a:outerShdw blurRad="190500" dist="50800" dir="5400000" algn="ctr" rotWithShape="0">
              <a:srgbClr val="000000"/>
            </a:outerShdw>
          </a:effectLst>
        </p:spPr>
      </p:pic>
      <p:pic>
        <p:nvPicPr>
          <p:cNvPr id="59" name="图片 5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760" y="154641"/>
            <a:ext cx="1336040" cy="1336040"/>
          </a:xfrm>
          <a:prstGeom prst="rect">
            <a:avLst/>
          </a:prstGeom>
        </p:spPr>
      </p:pic>
      <p:sp>
        <p:nvSpPr>
          <p:cNvPr id="6" name="文本框 5"/>
          <p:cNvSpPr txBox="1"/>
          <p:nvPr>
            <p:custDataLst>
              <p:tags r:id="rId3"/>
            </p:custDataLst>
          </p:nvPr>
        </p:nvSpPr>
        <p:spPr>
          <a:xfrm>
            <a:off x="459740" y="594995"/>
            <a:ext cx="2392045" cy="89598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altLang="zh-CN" sz="400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charset="-122"/>
                <a:cs typeface="+mn-ea"/>
              </a:rPr>
              <a:t>LOREM</a:t>
            </a:r>
            <a:endParaRPr lang="en-US" altLang="zh-CN" sz="4000">
              <a:solidFill>
                <a:schemeClr val="bg1"/>
              </a:solidFill>
              <a:latin typeface="Arial" panose="020B0604020202020204" pitchFamily="34" charset="0"/>
              <a:ea typeface="黑体" panose="02010609060101010101" charset="-122"/>
              <a:cs typeface="+mn-ea"/>
            </a:endParaRPr>
          </a:p>
        </p:txBody>
      </p:sp>
      <p:sp>
        <p:nvSpPr>
          <p:cNvPr id="20" name="文本框 19"/>
          <p:cNvSpPr txBox="1"/>
          <p:nvPr>
            <p:custDataLst>
              <p:tags r:id="rId4"/>
            </p:custDataLst>
          </p:nvPr>
        </p:nvSpPr>
        <p:spPr>
          <a:xfrm>
            <a:off x="853440" y="3813810"/>
            <a:ext cx="2392045" cy="89598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altLang="zh-CN" sz="240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charset="-122"/>
                <a:cs typeface="+mn-ea"/>
              </a:rPr>
              <a:t>LOREM</a:t>
            </a:r>
            <a:endParaRPr lang="en-US" altLang="zh-CN" sz="2400">
              <a:solidFill>
                <a:schemeClr val="bg1"/>
              </a:solidFill>
              <a:latin typeface="Arial" panose="020B0604020202020204" pitchFamily="34" charset="0"/>
              <a:ea typeface="黑体" panose="02010609060101010101" charset="-122"/>
              <a:cs typeface="+mn-ea"/>
            </a:endParaRPr>
          </a:p>
        </p:txBody>
      </p:sp>
      <p:sp>
        <p:nvSpPr>
          <p:cNvPr id="11" name="文本框 10"/>
          <p:cNvSpPr txBox="1"/>
          <p:nvPr>
            <p:custDataLst>
              <p:tags r:id="rId5"/>
            </p:custDataLst>
          </p:nvPr>
        </p:nvSpPr>
        <p:spPr>
          <a:xfrm>
            <a:off x="3391535" y="2905760"/>
            <a:ext cx="2392045" cy="89598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altLang="zh-CN" sz="240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charset="-122"/>
                <a:cs typeface="+mn-ea"/>
              </a:rPr>
              <a:t>LOREM</a:t>
            </a:r>
            <a:endParaRPr lang="en-US" altLang="zh-CN" sz="2400">
              <a:solidFill>
                <a:schemeClr val="bg1"/>
              </a:solidFill>
              <a:latin typeface="Arial" panose="020B0604020202020204" pitchFamily="34" charset="0"/>
              <a:ea typeface="黑体" panose="02010609060101010101" charset="-122"/>
              <a:cs typeface="+mn-ea"/>
            </a:endParaRPr>
          </a:p>
        </p:txBody>
      </p:sp>
      <p:sp>
        <p:nvSpPr>
          <p:cNvPr id="12" name="文本框 11"/>
          <p:cNvSpPr txBox="1"/>
          <p:nvPr>
            <p:custDataLst>
              <p:tags r:id="rId6"/>
            </p:custDataLst>
          </p:nvPr>
        </p:nvSpPr>
        <p:spPr>
          <a:xfrm>
            <a:off x="6214110" y="2225675"/>
            <a:ext cx="2392045" cy="89598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altLang="zh-CN" sz="240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charset="-122"/>
                <a:cs typeface="+mn-ea"/>
              </a:rPr>
              <a:t>LOREM</a:t>
            </a:r>
            <a:endParaRPr lang="en-US" altLang="zh-CN" sz="2400">
              <a:solidFill>
                <a:schemeClr val="bg1"/>
              </a:solidFill>
              <a:latin typeface="Arial" panose="020B0604020202020204" pitchFamily="34" charset="0"/>
              <a:ea typeface="黑体" panose="02010609060101010101" charset="-122"/>
              <a:cs typeface="+mn-ea"/>
            </a:endParaRPr>
          </a:p>
        </p:txBody>
      </p:sp>
      <p:sp>
        <p:nvSpPr>
          <p:cNvPr id="13" name="文本框 12"/>
          <p:cNvSpPr txBox="1"/>
          <p:nvPr>
            <p:custDataLst>
              <p:tags r:id="rId7"/>
            </p:custDataLst>
          </p:nvPr>
        </p:nvSpPr>
        <p:spPr>
          <a:xfrm>
            <a:off x="9117330" y="1097915"/>
            <a:ext cx="2392045" cy="89598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altLang="zh-CN" sz="240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charset="-122"/>
                <a:cs typeface="+mn-ea"/>
              </a:rPr>
              <a:t>LOREM</a:t>
            </a:r>
            <a:endParaRPr lang="en-US" altLang="zh-CN" sz="2400">
              <a:solidFill>
                <a:schemeClr val="bg1"/>
              </a:solidFill>
              <a:latin typeface="Arial" panose="020B0604020202020204" pitchFamily="34" charset="0"/>
              <a:ea typeface="黑体" panose="02010609060101010101" charset="-122"/>
              <a:cs typeface="+mn-ea"/>
            </a:endParaRPr>
          </a:p>
        </p:txBody>
      </p:sp>
      <p:sp>
        <p:nvSpPr>
          <p:cNvPr id="30" name="文本框 29"/>
          <p:cNvSpPr txBox="1"/>
          <p:nvPr>
            <p:custDataLst>
              <p:tags r:id="rId8"/>
            </p:custDataLst>
          </p:nvPr>
        </p:nvSpPr>
        <p:spPr>
          <a:xfrm>
            <a:off x="854075" y="4243705"/>
            <a:ext cx="2602865" cy="1149350"/>
          </a:xfrm>
          <a:prstGeom prst="rect">
            <a:avLst/>
          </a:prstGeom>
          <a:noFill/>
        </p:spPr>
        <p:txBody>
          <a:bodyPr wrap="square" rtlCol="0">
            <a:normAutofit fontScale="60000"/>
          </a:bodyPr>
          <a:lstStyle/>
          <a:p>
            <a:pPr>
              <a:lnSpc>
                <a:spcPct val="120000"/>
              </a:lnSpc>
            </a:pPr>
            <a:r>
              <a:rPr lang="zh-CN" altLang="en-US" sz="3200" dirty="0">
                <a:solidFill>
                  <a:schemeClr val="bg1">
                    <a:lumMod val="95000"/>
                  </a:schemeClr>
                </a:solidFill>
                <a:sym typeface="Arial" panose="020B0604020202020204" pitchFamily="34" charset="0"/>
              </a:rPr>
              <a:t>Lorem ipsum dolor sit amet, consectetur </a:t>
            </a:r>
            <a:endParaRPr lang="zh-CN" altLang="en-US" sz="3200" dirty="0">
              <a:solidFill>
                <a:schemeClr val="bg1">
                  <a:lumMod val="95000"/>
                </a:schemeClr>
              </a:solidFill>
              <a:sym typeface="Arial" panose="020B0604020202020204" pitchFamily="34" charset="0"/>
            </a:endParaRPr>
          </a:p>
        </p:txBody>
      </p:sp>
      <p:sp>
        <p:nvSpPr>
          <p:cNvPr id="14" name="文本框 13"/>
          <p:cNvSpPr txBox="1"/>
          <p:nvPr>
            <p:custDataLst>
              <p:tags r:id="rId9"/>
            </p:custDataLst>
          </p:nvPr>
        </p:nvSpPr>
        <p:spPr>
          <a:xfrm>
            <a:off x="3383915" y="3388360"/>
            <a:ext cx="2602865" cy="1149350"/>
          </a:xfrm>
          <a:prstGeom prst="rect">
            <a:avLst/>
          </a:prstGeom>
          <a:noFill/>
        </p:spPr>
        <p:txBody>
          <a:bodyPr wrap="square" rtlCol="0">
            <a:normAutofit fontScale="60000"/>
          </a:bodyPr>
          <a:lstStyle/>
          <a:p>
            <a:pPr>
              <a:lnSpc>
                <a:spcPct val="120000"/>
              </a:lnSpc>
            </a:pPr>
            <a:r>
              <a:rPr lang="zh-CN" altLang="en-US" sz="3200" dirty="0">
                <a:solidFill>
                  <a:schemeClr val="bg1">
                    <a:lumMod val="95000"/>
                  </a:schemeClr>
                </a:solidFill>
                <a:sym typeface="Arial" panose="020B0604020202020204" pitchFamily="34" charset="0"/>
              </a:rPr>
              <a:t>Lorem ipsum dolor sit amet, consectetur </a:t>
            </a:r>
            <a:endParaRPr lang="zh-CN" altLang="en-US" sz="3200" dirty="0">
              <a:solidFill>
                <a:schemeClr val="bg1">
                  <a:lumMod val="95000"/>
                </a:schemeClr>
              </a:solidFill>
              <a:sym typeface="Arial" panose="020B0604020202020204" pitchFamily="34" charset="0"/>
            </a:endParaRPr>
          </a:p>
        </p:txBody>
      </p:sp>
      <p:sp>
        <p:nvSpPr>
          <p:cNvPr id="15" name="文本框 14"/>
          <p:cNvSpPr txBox="1"/>
          <p:nvPr>
            <p:custDataLst>
              <p:tags r:id="rId10"/>
            </p:custDataLst>
          </p:nvPr>
        </p:nvSpPr>
        <p:spPr>
          <a:xfrm>
            <a:off x="6204585" y="2717165"/>
            <a:ext cx="2602865" cy="1149350"/>
          </a:xfrm>
          <a:prstGeom prst="rect">
            <a:avLst/>
          </a:prstGeom>
          <a:noFill/>
        </p:spPr>
        <p:txBody>
          <a:bodyPr wrap="square" rtlCol="0">
            <a:normAutofit fontScale="60000"/>
          </a:bodyPr>
          <a:lstStyle/>
          <a:p>
            <a:pPr>
              <a:lnSpc>
                <a:spcPct val="120000"/>
              </a:lnSpc>
            </a:pPr>
            <a:r>
              <a:rPr lang="zh-CN" altLang="en-US" sz="3200" dirty="0">
                <a:solidFill>
                  <a:schemeClr val="bg1">
                    <a:lumMod val="95000"/>
                  </a:schemeClr>
                </a:solidFill>
                <a:sym typeface="Arial" panose="020B0604020202020204" pitchFamily="34" charset="0"/>
              </a:rPr>
              <a:t>Lorem ipsum dolor sit amet, consectetur </a:t>
            </a:r>
            <a:endParaRPr lang="zh-CN" altLang="en-US" sz="3200" dirty="0">
              <a:solidFill>
                <a:schemeClr val="bg1">
                  <a:lumMod val="95000"/>
                </a:schemeClr>
              </a:solidFill>
              <a:sym typeface="Arial" panose="020B0604020202020204" pitchFamily="34" charset="0"/>
            </a:endParaRPr>
          </a:p>
        </p:txBody>
      </p:sp>
      <p:sp>
        <p:nvSpPr>
          <p:cNvPr id="16" name="文本框 15"/>
          <p:cNvSpPr txBox="1"/>
          <p:nvPr>
            <p:custDataLst>
              <p:tags r:id="rId11"/>
            </p:custDataLst>
          </p:nvPr>
        </p:nvSpPr>
        <p:spPr>
          <a:xfrm>
            <a:off x="9131300" y="1590040"/>
            <a:ext cx="2602865" cy="1149350"/>
          </a:xfrm>
          <a:prstGeom prst="rect">
            <a:avLst/>
          </a:prstGeom>
          <a:noFill/>
        </p:spPr>
        <p:txBody>
          <a:bodyPr wrap="square" rtlCol="0">
            <a:normAutofit fontScale="60000"/>
          </a:bodyPr>
          <a:lstStyle/>
          <a:p>
            <a:pPr>
              <a:lnSpc>
                <a:spcPct val="120000"/>
              </a:lnSpc>
            </a:pPr>
            <a:r>
              <a:rPr lang="zh-CN" altLang="en-US" sz="3200" dirty="0">
                <a:solidFill>
                  <a:schemeClr val="bg1">
                    <a:lumMod val="95000"/>
                  </a:schemeClr>
                </a:solidFill>
                <a:sym typeface="Arial" panose="020B0604020202020204" pitchFamily="34" charset="0"/>
              </a:rPr>
              <a:t>Lorem ipsum dolor sit amet, consectetur </a:t>
            </a:r>
            <a:endParaRPr lang="zh-CN" altLang="en-US" sz="3200" dirty="0">
              <a:solidFill>
                <a:schemeClr val="bg1">
                  <a:lumMod val="95000"/>
                </a:schemeClr>
              </a:solidFill>
              <a:sym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20" grpId="0"/>
      <p:bldP spid="20" grpId="1"/>
      <p:bldP spid="11" grpId="0"/>
      <p:bldP spid="11" grpId="1"/>
      <p:bldP spid="12" grpId="0"/>
      <p:bldP spid="12" grpId="1"/>
      <p:bldP spid="13" grpId="0"/>
      <p:bldP spid="13" grpId="1"/>
      <p:bldP spid="30" grpId="0"/>
      <p:bldP spid="30" grpId="1"/>
      <p:bldP spid="14" grpId="0"/>
      <p:bldP spid="14" grpId="1"/>
      <p:bldP spid="15" grpId="0"/>
      <p:bldP spid="15" grpId="1"/>
      <p:bldP spid="16" grpId="0"/>
      <p:bldP spid="16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alpha val="4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5" name="图表 4"/>
          <p:cNvGraphicFramePr/>
          <p:nvPr/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pic>
        <p:nvPicPr>
          <p:cNvPr id="6" name="图片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760" y="154641"/>
            <a:ext cx="1336040" cy="1336040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2032000" y="451413"/>
            <a:ext cx="7980101" cy="604198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文本框 8"/>
          <p:cNvSpPr txBox="1"/>
          <p:nvPr>
            <p:custDataLst>
              <p:tags r:id="rId4"/>
            </p:custDataLst>
          </p:nvPr>
        </p:nvSpPr>
        <p:spPr>
          <a:xfrm>
            <a:off x="2252345" y="719455"/>
            <a:ext cx="2392045" cy="89598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defTabSz="914400">
              <a:tabLst>
                <a:tab pos="1880235" algn="l"/>
              </a:tabLst>
            </a:pPr>
            <a:r>
              <a:rPr lang="en-US" altLang="zh-CN" sz="400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charset="-122"/>
                <a:cs typeface="+mn-ea"/>
              </a:rPr>
              <a:t>LOREM</a:t>
            </a:r>
            <a:endParaRPr lang="en-US" altLang="zh-CN" sz="4000">
              <a:solidFill>
                <a:schemeClr val="bg1"/>
              </a:solidFill>
              <a:latin typeface="Arial" panose="020B0604020202020204" pitchFamily="34" charset="0"/>
              <a:ea typeface="黑体" panose="02010609060101010101" charset="-122"/>
              <a:cs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9" grpId="0"/>
      <p:bldP spid="9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88A3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平行四边形 1"/>
          <p:cNvSpPr/>
          <p:nvPr/>
        </p:nvSpPr>
        <p:spPr>
          <a:xfrm>
            <a:off x="445906" y="1096733"/>
            <a:ext cx="3175241" cy="3321995"/>
          </a:xfrm>
          <a:prstGeom prst="parallelogram">
            <a:avLst/>
          </a:prstGeom>
          <a:solidFill>
            <a:srgbClr val="5B8741"/>
          </a:solidFill>
          <a:ln>
            <a:noFill/>
          </a:ln>
          <a:effectLst>
            <a:outerShdw blurRad="50800" dist="50800" dir="5400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平行四边形 2"/>
          <p:cNvSpPr/>
          <p:nvPr/>
        </p:nvSpPr>
        <p:spPr>
          <a:xfrm>
            <a:off x="6148491" y="1066800"/>
            <a:ext cx="3175241" cy="3321995"/>
          </a:xfrm>
          <a:prstGeom prst="parallelogram">
            <a:avLst/>
          </a:prstGeom>
          <a:solidFill>
            <a:srgbClr val="C4D1A3"/>
          </a:solidFill>
          <a:ln>
            <a:noFill/>
          </a:ln>
          <a:effectLst>
            <a:outerShdw blurRad="50800" dist="50800" dir="5400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平行四边形 4"/>
          <p:cNvSpPr/>
          <p:nvPr/>
        </p:nvSpPr>
        <p:spPr>
          <a:xfrm>
            <a:off x="8570853" y="2876550"/>
            <a:ext cx="3175241" cy="3321995"/>
          </a:xfrm>
          <a:prstGeom prst="parallelogram">
            <a:avLst/>
          </a:prstGeom>
          <a:solidFill>
            <a:srgbClr val="4B6E34"/>
          </a:solidFill>
          <a:ln>
            <a:noFill/>
          </a:ln>
          <a:effectLst>
            <a:outerShdw blurRad="50800" dist="50800" dir="5400000" sx="99000" sy="99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6" name="直接连接符 5"/>
          <p:cNvCxnSpPr/>
          <p:nvPr/>
        </p:nvCxnSpPr>
        <p:spPr>
          <a:xfrm flipH="1">
            <a:off x="2667000" y="2876550"/>
            <a:ext cx="781050" cy="3333750"/>
          </a:xfrm>
          <a:prstGeom prst="line">
            <a:avLst/>
          </a:prstGeom>
          <a:ln>
            <a:solidFill>
              <a:srgbClr val="1A3B0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>
          <a:xfrm flipH="1">
            <a:off x="5915025" y="1066800"/>
            <a:ext cx="781050" cy="3333750"/>
          </a:xfrm>
          <a:prstGeom prst="line">
            <a:avLst/>
          </a:prstGeom>
          <a:ln>
            <a:solidFill>
              <a:srgbClr val="1A3B0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 flipH="1">
            <a:off x="8310562" y="2876550"/>
            <a:ext cx="781050" cy="3333750"/>
          </a:xfrm>
          <a:prstGeom prst="line">
            <a:avLst/>
          </a:prstGeom>
          <a:ln>
            <a:solidFill>
              <a:srgbClr val="1A3B0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" name="图片 39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148" t="3785" r="19656"/>
          <a:stretch>
            <a:fillRect/>
          </a:stretch>
        </p:blipFill>
        <p:spPr>
          <a:xfrm>
            <a:off x="2886802" y="2880528"/>
            <a:ext cx="3159574" cy="3256431"/>
          </a:xfrm>
          <a:custGeom>
            <a:avLst/>
            <a:gdLst>
              <a:gd name="connsiteX0" fmla="*/ 778143 w 3159574"/>
              <a:gd name="connsiteY0" fmla="*/ 0 h 3256431"/>
              <a:gd name="connsiteX1" fmla="*/ 3159574 w 3159574"/>
              <a:gd name="connsiteY1" fmla="*/ 0 h 3256431"/>
              <a:gd name="connsiteX2" fmla="*/ 2381431 w 3159574"/>
              <a:gd name="connsiteY2" fmla="*/ 3256431 h 3256431"/>
              <a:gd name="connsiteX3" fmla="*/ 0 w 3159574"/>
              <a:gd name="connsiteY3" fmla="*/ 3256431 h 3256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59574" h="3256431">
                <a:moveTo>
                  <a:pt x="778143" y="0"/>
                </a:moveTo>
                <a:lnTo>
                  <a:pt x="3159574" y="0"/>
                </a:lnTo>
                <a:lnTo>
                  <a:pt x="2381431" y="3256431"/>
                </a:lnTo>
                <a:lnTo>
                  <a:pt x="0" y="3256431"/>
                </a:lnTo>
                <a:close/>
              </a:path>
            </a:pathLst>
          </a:custGeom>
        </p:spPr>
      </p:pic>
      <p:pic>
        <p:nvPicPr>
          <p:cNvPr id="41" name="图片 4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7393" y="121951"/>
            <a:ext cx="1336040" cy="1336040"/>
          </a:xfrm>
          <a:prstGeom prst="rect">
            <a:avLst/>
          </a:prstGeom>
        </p:spPr>
      </p:pic>
      <p:sp>
        <p:nvSpPr>
          <p:cNvPr id="9" name="文本框 8"/>
          <p:cNvSpPr txBox="1"/>
          <p:nvPr>
            <p:custDataLst>
              <p:tags r:id="rId3"/>
            </p:custDataLst>
          </p:nvPr>
        </p:nvSpPr>
        <p:spPr>
          <a:xfrm>
            <a:off x="345440" y="4646295"/>
            <a:ext cx="2392045" cy="89598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altLang="zh-CN" sz="320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charset="-122"/>
                <a:cs typeface="+mn-ea"/>
              </a:rPr>
              <a:t>LOREM</a:t>
            </a:r>
            <a:endParaRPr lang="en-US" altLang="zh-CN" sz="3200">
              <a:solidFill>
                <a:schemeClr val="bg1"/>
              </a:solidFill>
              <a:latin typeface="Arial" panose="020B0604020202020204" pitchFamily="34" charset="0"/>
              <a:ea typeface="黑体" panose="02010609060101010101" charset="-122"/>
              <a:cs typeface="+mn-ea"/>
            </a:endParaRPr>
          </a:p>
        </p:txBody>
      </p:sp>
      <p:sp>
        <p:nvSpPr>
          <p:cNvPr id="4" name="文本框 3"/>
          <p:cNvSpPr txBox="1"/>
          <p:nvPr>
            <p:custDataLst>
              <p:tags r:id="rId4"/>
            </p:custDataLst>
          </p:nvPr>
        </p:nvSpPr>
        <p:spPr>
          <a:xfrm>
            <a:off x="3753485" y="2190115"/>
            <a:ext cx="2392045" cy="89598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altLang="zh-CN" sz="320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charset="-122"/>
                <a:cs typeface="+mn-ea"/>
              </a:rPr>
              <a:t>LOREM</a:t>
            </a:r>
            <a:endParaRPr lang="en-US" altLang="zh-CN" sz="3200">
              <a:solidFill>
                <a:schemeClr val="bg1"/>
              </a:solidFill>
              <a:latin typeface="Arial" panose="020B0604020202020204" pitchFamily="34" charset="0"/>
              <a:ea typeface="黑体" panose="02010609060101010101" charset="-122"/>
              <a:cs typeface="+mn-ea"/>
            </a:endParaRPr>
          </a:p>
        </p:txBody>
      </p:sp>
      <p:sp>
        <p:nvSpPr>
          <p:cNvPr id="16" name="文本框 15"/>
          <p:cNvSpPr txBox="1"/>
          <p:nvPr>
            <p:custDataLst>
              <p:tags r:id="rId5"/>
            </p:custDataLst>
          </p:nvPr>
        </p:nvSpPr>
        <p:spPr>
          <a:xfrm>
            <a:off x="6068060" y="4479290"/>
            <a:ext cx="2392045" cy="89598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altLang="zh-CN" sz="320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charset="-122"/>
                <a:cs typeface="+mn-ea"/>
              </a:rPr>
              <a:t>LOREM</a:t>
            </a:r>
            <a:endParaRPr lang="en-US" altLang="zh-CN" sz="3200">
              <a:solidFill>
                <a:schemeClr val="bg1"/>
              </a:solidFill>
              <a:latin typeface="Arial" panose="020B0604020202020204" pitchFamily="34" charset="0"/>
              <a:ea typeface="黑体" panose="02010609060101010101" charset="-122"/>
              <a:cs typeface="+mn-ea"/>
            </a:endParaRPr>
          </a:p>
        </p:txBody>
      </p:sp>
      <p:sp>
        <p:nvSpPr>
          <p:cNvPr id="17" name="文本框 16"/>
          <p:cNvSpPr txBox="1"/>
          <p:nvPr>
            <p:custDataLst>
              <p:tags r:id="rId6"/>
            </p:custDataLst>
          </p:nvPr>
        </p:nvSpPr>
        <p:spPr>
          <a:xfrm>
            <a:off x="9385935" y="2221865"/>
            <a:ext cx="2392045" cy="89598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altLang="zh-CN" sz="320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charset="-122"/>
                <a:cs typeface="+mn-ea"/>
              </a:rPr>
              <a:t>LOREM</a:t>
            </a:r>
            <a:endParaRPr lang="en-US" altLang="zh-CN" sz="3200">
              <a:solidFill>
                <a:schemeClr val="bg1"/>
              </a:solidFill>
              <a:latin typeface="Arial" panose="020B0604020202020204" pitchFamily="34" charset="0"/>
              <a:ea typeface="黑体" panose="02010609060101010101" charset="-122"/>
              <a:cs typeface="+mn-ea"/>
            </a:endParaRPr>
          </a:p>
        </p:txBody>
      </p:sp>
      <p:sp>
        <p:nvSpPr>
          <p:cNvPr id="42" name="文本框 41"/>
          <p:cNvSpPr txBox="1"/>
          <p:nvPr>
            <p:custDataLst>
              <p:tags r:id="rId7"/>
            </p:custDataLst>
          </p:nvPr>
        </p:nvSpPr>
        <p:spPr>
          <a:xfrm>
            <a:off x="751840" y="1758950"/>
            <a:ext cx="2696210" cy="202946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>
              <a:lnSpc>
                <a:spcPct val="120000"/>
              </a:lnSpc>
            </a:pPr>
            <a:r>
              <a:rPr lang="zh-CN" altLang="en-US" sz="3200" dirty="0">
                <a:solidFill>
                  <a:schemeClr val="bg1">
                    <a:lumMod val="95000"/>
                  </a:schemeClr>
                </a:solidFill>
                <a:sym typeface="Arial" panose="020B0604020202020204" pitchFamily="34" charset="0"/>
              </a:rPr>
              <a:t>Lorem ipsum dolor sit amet, consectetur </a:t>
            </a:r>
            <a:endParaRPr lang="zh-CN" altLang="en-US" sz="3200" dirty="0">
              <a:solidFill>
                <a:schemeClr val="bg1">
                  <a:lumMod val="95000"/>
                </a:schemeClr>
              </a:solidFill>
              <a:sym typeface="Arial" panose="020B0604020202020204" pitchFamily="34" charset="0"/>
            </a:endParaRPr>
          </a:p>
        </p:txBody>
      </p:sp>
      <p:sp>
        <p:nvSpPr>
          <p:cNvPr id="43" name="文本框 42"/>
          <p:cNvSpPr txBox="1"/>
          <p:nvPr>
            <p:custDataLst>
              <p:tags r:id="rId8"/>
            </p:custDataLst>
          </p:nvPr>
        </p:nvSpPr>
        <p:spPr>
          <a:xfrm>
            <a:off x="6395085" y="1743075"/>
            <a:ext cx="2696210" cy="202946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>
              <a:lnSpc>
                <a:spcPct val="120000"/>
              </a:lnSpc>
            </a:pPr>
            <a:r>
              <a:rPr lang="zh-CN" altLang="en-US" sz="3200" dirty="0">
                <a:solidFill>
                  <a:schemeClr val="bg1">
                    <a:lumMod val="95000"/>
                  </a:schemeClr>
                </a:solidFill>
                <a:sym typeface="Arial" panose="020B0604020202020204" pitchFamily="34" charset="0"/>
              </a:rPr>
              <a:t>Lorem ipsum dolor sit amet, consectetur </a:t>
            </a:r>
            <a:endParaRPr lang="zh-CN" altLang="en-US" sz="3200" dirty="0">
              <a:solidFill>
                <a:schemeClr val="bg1">
                  <a:lumMod val="95000"/>
                </a:schemeClr>
              </a:solidFill>
              <a:sym typeface="Arial" panose="020B0604020202020204" pitchFamily="34" charset="0"/>
            </a:endParaRPr>
          </a:p>
        </p:txBody>
      </p:sp>
      <p:sp>
        <p:nvSpPr>
          <p:cNvPr id="44" name="文本框 43"/>
          <p:cNvSpPr txBox="1"/>
          <p:nvPr>
            <p:custDataLst>
              <p:tags r:id="rId9"/>
            </p:custDataLst>
          </p:nvPr>
        </p:nvSpPr>
        <p:spPr>
          <a:xfrm>
            <a:off x="9049385" y="3493770"/>
            <a:ext cx="2696210" cy="202946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>
              <a:lnSpc>
                <a:spcPct val="120000"/>
              </a:lnSpc>
            </a:pPr>
            <a:r>
              <a:rPr lang="zh-CN" altLang="en-US" sz="3200" dirty="0">
                <a:solidFill>
                  <a:schemeClr val="bg1">
                    <a:lumMod val="95000"/>
                  </a:schemeClr>
                </a:solidFill>
                <a:sym typeface="Arial" panose="020B0604020202020204" pitchFamily="34" charset="0"/>
              </a:rPr>
              <a:t>Lorem ipsum dolor sit amet, consectetur </a:t>
            </a:r>
            <a:endParaRPr lang="zh-CN" altLang="en-US" sz="3200" dirty="0">
              <a:solidFill>
                <a:schemeClr val="bg1">
                  <a:lumMod val="95000"/>
                </a:schemeClr>
              </a:solidFill>
              <a:sym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animBg="1"/>
      <p:bldP spid="3" grpId="1" animBg="1"/>
      <p:bldP spid="5" grpId="0" animBg="1"/>
      <p:bldP spid="5" grpId="1" animBg="1"/>
      <p:bldP spid="9" grpId="0"/>
      <p:bldP spid="9" grpId="1"/>
      <p:bldP spid="4" grpId="0"/>
      <p:bldP spid="4" grpId="1"/>
      <p:bldP spid="16" grpId="0"/>
      <p:bldP spid="16" grpId="1"/>
      <p:bldP spid="17" grpId="0"/>
      <p:bldP spid="17" grpId="1"/>
      <p:bldP spid="42" grpId="0"/>
      <p:bldP spid="42" grpId="1"/>
      <p:bldP spid="43" grpId="0"/>
      <p:bldP spid="43" grpId="1"/>
      <p:bldP spid="44" grpId="0"/>
      <p:bldP spid="44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alpha val="4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2" name="直接连接符 1"/>
          <p:cNvCxnSpPr/>
          <p:nvPr/>
        </p:nvCxnSpPr>
        <p:spPr>
          <a:xfrm>
            <a:off x="0" y="2007908"/>
            <a:ext cx="10557039" cy="0"/>
          </a:xfrm>
          <a:prstGeom prst="line">
            <a:avLst/>
          </a:prstGeom>
          <a:ln w="158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直接连接符 2"/>
          <p:cNvCxnSpPr/>
          <p:nvPr/>
        </p:nvCxnSpPr>
        <p:spPr>
          <a:xfrm>
            <a:off x="2994743" y="3556456"/>
            <a:ext cx="7562296" cy="0"/>
          </a:xfrm>
          <a:prstGeom prst="line">
            <a:avLst/>
          </a:prstGeom>
          <a:ln w="158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直接连接符 3"/>
          <p:cNvCxnSpPr/>
          <p:nvPr/>
        </p:nvCxnSpPr>
        <p:spPr>
          <a:xfrm>
            <a:off x="3025017" y="5077965"/>
            <a:ext cx="7665843" cy="0"/>
          </a:xfrm>
          <a:prstGeom prst="line">
            <a:avLst/>
          </a:prstGeom>
          <a:ln w="158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弧形 4"/>
          <p:cNvSpPr/>
          <p:nvPr/>
        </p:nvSpPr>
        <p:spPr>
          <a:xfrm>
            <a:off x="9914176" y="2007907"/>
            <a:ext cx="1285726" cy="1548548"/>
          </a:xfrm>
          <a:prstGeom prst="arc">
            <a:avLst>
              <a:gd name="adj1" fmla="val 16026436"/>
              <a:gd name="adj2" fmla="val 5524062"/>
            </a:avLst>
          </a:prstGeom>
          <a:ln w="158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0E7CDF"/>
              </a:solidFill>
            </a:endParaRPr>
          </a:p>
        </p:txBody>
      </p:sp>
      <p:sp>
        <p:nvSpPr>
          <p:cNvPr id="6" name="弧形 5"/>
          <p:cNvSpPr/>
          <p:nvPr/>
        </p:nvSpPr>
        <p:spPr>
          <a:xfrm rot="10800000">
            <a:off x="2359023" y="3551410"/>
            <a:ext cx="1465263" cy="1528843"/>
          </a:xfrm>
          <a:prstGeom prst="arc">
            <a:avLst>
              <a:gd name="adj1" fmla="val 16401357"/>
              <a:gd name="adj2" fmla="val 5065752"/>
            </a:avLst>
          </a:prstGeom>
          <a:ln w="158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0E7CDF"/>
              </a:solidFill>
            </a:endParaRPr>
          </a:p>
        </p:txBody>
      </p:sp>
      <p:sp>
        <p:nvSpPr>
          <p:cNvPr id="7" name="弧形 6"/>
          <p:cNvSpPr/>
          <p:nvPr/>
        </p:nvSpPr>
        <p:spPr>
          <a:xfrm>
            <a:off x="10201915" y="5079711"/>
            <a:ext cx="997987" cy="997987"/>
          </a:xfrm>
          <a:prstGeom prst="arc">
            <a:avLst/>
          </a:prstGeom>
          <a:ln w="158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0E7CDF"/>
              </a:solidFill>
            </a:endParaRPr>
          </a:p>
        </p:txBody>
      </p:sp>
      <p:cxnSp>
        <p:nvCxnSpPr>
          <p:cNvPr id="8" name="直接连接符 7"/>
          <p:cNvCxnSpPr/>
          <p:nvPr/>
        </p:nvCxnSpPr>
        <p:spPr>
          <a:xfrm>
            <a:off x="11199902" y="5567622"/>
            <a:ext cx="0" cy="1290378"/>
          </a:xfrm>
          <a:prstGeom prst="line">
            <a:avLst/>
          </a:prstGeom>
          <a:ln w="158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椭圆 8"/>
          <p:cNvSpPr/>
          <p:nvPr/>
        </p:nvSpPr>
        <p:spPr>
          <a:xfrm>
            <a:off x="1841635" y="1932529"/>
            <a:ext cx="150755" cy="150755"/>
          </a:xfrm>
          <a:prstGeom prst="ellipse">
            <a:avLst/>
          </a:prstGeom>
          <a:solidFill>
            <a:schemeClr val="bg1">
              <a:lumMod val="75000"/>
            </a:scheme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0E7CDF"/>
              </a:solidFill>
            </a:endParaRPr>
          </a:p>
        </p:txBody>
      </p:sp>
      <p:sp>
        <p:nvSpPr>
          <p:cNvPr id="12" name="椭圆 11"/>
          <p:cNvSpPr/>
          <p:nvPr/>
        </p:nvSpPr>
        <p:spPr>
          <a:xfrm>
            <a:off x="4056399" y="1932529"/>
            <a:ext cx="150755" cy="150755"/>
          </a:xfrm>
          <a:prstGeom prst="ellipse">
            <a:avLst/>
          </a:prstGeom>
          <a:solidFill>
            <a:schemeClr val="bg1">
              <a:lumMod val="75000"/>
            </a:scheme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0E7CDF"/>
              </a:solidFill>
            </a:endParaRPr>
          </a:p>
        </p:txBody>
      </p:sp>
      <p:sp>
        <p:nvSpPr>
          <p:cNvPr id="15" name="椭圆 14"/>
          <p:cNvSpPr/>
          <p:nvPr/>
        </p:nvSpPr>
        <p:spPr>
          <a:xfrm>
            <a:off x="6631770" y="1932529"/>
            <a:ext cx="150755" cy="150755"/>
          </a:xfrm>
          <a:prstGeom prst="ellipse">
            <a:avLst/>
          </a:prstGeom>
          <a:solidFill>
            <a:schemeClr val="bg1">
              <a:lumMod val="75000"/>
            </a:scheme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0E7CDF"/>
              </a:solidFill>
            </a:endParaRPr>
          </a:p>
        </p:txBody>
      </p:sp>
      <p:sp>
        <p:nvSpPr>
          <p:cNvPr id="18" name="椭圆 17"/>
          <p:cNvSpPr/>
          <p:nvPr/>
        </p:nvSpPr>
        <p:spPr>
          <a:xfrm>
            <a:off x="9205137" y="3467295"/>
            <a:ext cx="150755" cy="150755"/>
          </a:xfrm>
          <a:prstGeom prst="ellipse">
            <a:avLst/>
          </a:prstGeom>
          <a:solidFill>
            <a:schemeClr val="bg1">
              <a:lumMod val="75000"/>
            </a:scheme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0E7CDF"/>
              </a:solidFill>
            </a:endParaRPr>
          </a:p>
        </p:txBody>
      </p:sp>
      <p:sp>
        <p:nvSpPr>
          <p:cNvPr id="21" name="椭圆 20"/>
          <p:cNvSpPr/>
          <p:nvPr/>
        </p:nvSpPr>
        <p:spPr>
          <a:xfrm>
            <a:off x="6606441" y="3480927"/>
            <a:ext cx="150755" cy="150755"/>
          </a:xfrm>
          <a:prstGeom prst="ellipse">
            <a:avLst/>
          </a:prstGeom>
          <a:solidFill>
            <a:schemeClr val="bg1">
              <a:lumMod val="75000"/>
            </a:scheme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0E7CDF"/>
              </a:solidFill>
            </a:endParaRPr>
          </a:p>
        </p:txBody>
      </p:sp>
      <p:sp>
        <p:nvSpPr>
          <p:cNvPr id="24" name="椭圆 23"/>
          <p:cNvSpPr/>
          <p:nvPr/>
        </p:nvSpPr>
        <p:spPr>
          <a:xfrm>
            <a:off x="4023262" y="3475100"/>
            <a:ext cx="150755" cy="150755"/>
          </a:xfrm>
          <a:prstGeom prst="ellipse">
            <a:avLst/>
          </a:prstGeom>
          <a:solidFill>
            <a:schemeClr val="bg1">
              <a:lumMod val="75000"/>
            </a:scheme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0E7CDF"/>
              </a:solidFill>
            </a:endParaRPr>
          </a:p>
        </p:txBody>
      </p:sp>
      <p:sp>
        <p:nvSpPr>
          <p:cNvPr id="27" name="椭圆 26"/>
          <p:cNvSpPr/>
          <p:nvPr/>
        </p:nvSpPr>
        <p:spPr>
          <a:xfrm>
            <a:off x="4023262" y="4998999"/>
            <a:ext cx="150755" cy="150755"/>
          </a:xfrm>
          <a:prstGeom prst="ellipse">
            <a:avLst/>
          </a:prstGeom>
          <a:solidFill>
            <a:schemeClr val="bg1">
              <a:lumMod val="75000"/>
            </a:scheme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0E7CDF"/>
              </a:solidFill>
            </a:endParaRPr>
          </a:p>
        </p:txBody>
      </p:sp>
      <p:sp>
        <p:nvSpPr>
          <p:cNvPr id="30" name="椭圆 29"/>
          <p:cNvSpPr/>
          <p:nvPr/>
        </p:nvSpPr>
        <p:spPr>
          <a:xfrm>
            <a:off x="6606440" y="4998999"/>
            <a:ext cx="150755" cy="150755"/>
          </a:xfrm>
          <a:prstGeom prst="ellipse">
            <a:avLst/>
          </a:prstGeom>
          <a:solidFill>
            <a:schemeClr val="bg1">
              <a:lumMod val="75000"/>
            </a:scheme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0E7CDF"/>
              </a:solidFill>
            </a:endParaRPr>
          </a:p>
        </p:txBody>
      </p:sp>
      <p:sp>
        <p:nvSpPr>
          <p:cNvPr id="33" name="椭圆 32"/>
          <p:cNvSpPr/>
          <p:nvPr/>
        </p:nvSpPr>
        <p:spPr>
          <a:xfrm>
            <a:off x="9205137" y="4994929"/>
            <a:ext cx="150755" cy="150755"/>
          </a:xfrm>
          <a:prstGeom prst="ellipse">
            <a:avLst/>
          </a:prstGeom>
          <a:solidFill>
            <a:schemeClr val="bg1">
              <a:lumMod val="75000"/>
            </a:scheme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0E7CDF"/>
              </a:solidFill>
            </a:endParaRPr>
          </a:p>
        </p:txBody>
      </p:sp>
      <p:sp>
        <p:nvSpPr>
          <p:cNvPr id="36" name="椭圆 35"/>
          <p:cNvSpPr/>
          <p:nvPr/>
        </p:nvSpPr>
        <p:spPr>
          <a:xfrm>
            <a:off x="9205137" y="1932529"/>
            <a:ext cx="150755" cy="150755"/>
          </a:xfrm>
          <a:prstGeom prst="ellipse">
            <a:avLst/>
          </a:prstGeom>
          <a:solidFill>
            <a:schemeClr val="bg1">
              <a:lumMod val="75000"/>
            </a:scheme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0E7CDF"/>
              </a:solidFill>
            </a:endParaRPr>
          </a:p>
        </p:txBody>
      </p:sp>
      <p:sp>
        <p:nvSpPr>
          <p:cNvPr id="92" name="矩形 91"/>
          <p:cNvSpPr/>
          <p:nvPr/>
        </p:nvSpPr>
        <p:spPr>
          <a:xfrm>
            <a:off x="874713" y="1086568"/>
            <a:ext cx="2806741" cy="200148"/>
          </a:xfrm>
          <a:prstGeom prst="rect">
            <a:avLst/>
          </a:prstGeom>
          <a:solidFill>
            <a:srgbClr val="788A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93" name="图片 9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760" y="154641"/>
            <a:ext cx="1336040" cy="1336040"/>
          </a:xfrm>
          <a:prstGeom prst="rect">
            <a:avLst/>
          </a:prstGeom>
        </p:spPr>
      </p:pic>
      <p:sp>
        <p:nvSpPr>
          <p:cNvPr id="11" name="文本框 10"/>
          <p:cNvSpPr txBox="1"/>
          <p:nvPr>
            <p:custDataLst>
              <p:tags r:id="rId3"/>
            </p:custDataLst>
          </p:nvPr>
        </p:nvSpPr>
        <p:spPr>
          <a:xfrm>
            <a:off x="1128395" y="390525"/>
            <a:ext cx="2392045" cy="89598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altLang="zh-CN" sz="400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charset="-122"/>
                <a:cs typeface="+mn-ea"/>
              </a:rPr>
              <a:t>LOREM</a:t>
            </a:r>
            <a:endParaRPr lang="en-US" altLang="zh-CN" sz="4000">
              <a:solidFill>
                <a:schemeClr val="bg1"/>
              </a:solidFill>
              <a:latin typeface="Arial" panose="020B0604020202020204" pitchFamily="34" charset="0"/>
              <a:ea typeface="黑体" panose="02010609060101010101" charset="-122"/>
              <a:cs typeface="+mn-ea"/>
            </a:endParaRPr>
          </a:p>
        </p:txBody>
      </p:sp>
      <p:sp>
        <p:nvSpPr>
          <p:cNvPr id="20" name="文本框 19"/>
          <p:cNvSpPr txBox="1"/>
          <p:nvPr>
            <p:custDataLst>
              <p:tags r:id="rId4"/>
            </p:custDataLst>
          </p:nvPr>
        </p:nvSpPr>
        <p:spPr>
          <a:xfrm>
            <a:off x="1402080" y="2204085"/>
            <a:ext cx="2392045" cy="89598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altLang="zh-CN" sz="240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charset="-122"/>
                <a:cs typeface="+mn-ea"/>
              </a:rPr>
              <a:t>LOREM</a:t>
            </a:r>
            <a:endParaRPr lang="en-US" altLang="zh-CN" sz="2400">
              <a:solidFill>
                <a:schemeClr val="bg1"/>
              </a:solidFill>
              <a:latin typeface="Arial" panose="020B0604020202020204" pitchFamily="34" charset="0"/>
              <a:ea typeface="黑体" panose="02010609060101010101" charset="-122"/>
              <a:cs typeface="+mn-ea"/>
            </a:endParaRPr>
          </a:p>
        </p:txBody>
      </p:sp>
      <p:sp>
        <p:nvSpPr>
          <p:cNvPr id="22" name="文本框 21"/>
          <p:cNvSpPr txBox="1"/>
          <p:nvPr>
            <p:custDataLst>
              <p:tags r:id="rId5"/>
            </p:custDataLst>
          </p:nvPr>
        </p:nvSpPr>
        <p:spPr>
          <a:xfrm>
            <a:off x="3618230" y="2218690"/>
            <a:ext cx="2392045" cy="89598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altLang="zh-CN" sz="240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charset="-122"/>
                <a:cs typeface="+mn-ea"/>
              </a:rPr>
              <a:t>LOREM</a:t>
            </a:r>
            <a:endParaRPr lang="en-US" altLang="zh-CN" sz="2400">
              <a:solidFill>
                <a:schemeClr val="bg1"/>
              </a:solidFill>
              <a:latin typeface="Arial" panose="020B0604020202020204" pitchFamily="34" charset="0"/>
              <a:ea typeface="黑体" panose="02010609060101010101" charset="-122"/>
              <a:cs typeface="+mn-ea"/>
            </a:endParaRPr>
          </a:p>
        </p:txBody>
      </p:sp>
      <p:sp>
        <p:nvSpPr>
          <p:cNvPr id="23" name="文本框 22"/>
          <p:cNvSpPr txBox="1"/>
          <p:nvPr>
            <p:custDataLst>
              <p:tags r:id="rId6"/>
            </p:custDataLst>
          </p:nvPr>
        </p:nvSpPr>
        <p:spPr>
          <a:xfrm>
            <a:off x="6055995" y="2211705"/>
            <a:ext cx="2392045" cy="89598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altLang="zh-CN" sz="240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charset="-122"/>
                <a:cs typeface="+mn-ea"/>
              </a:rPr>
              <a:t>LOREM</a:t>
            </a:r>
            <a:endParaRPr lang="en-US" altLang="zh-CN" sz="2400">
              <a:solidFill>
                <a:schemeClr val="bg1"/>
              </a:solidFill>
              <a:latin typeface="Arial" panose="020B0604020202020204" pitchFamily="34" charset="0"/>
              <a:ea typeface="黑体" panose="02010609060101010101" charset="-122"/>
              <a:cs typeface="+mn-ea"/>
            </a:endParaRPr>
          </a:p>
        </p:txBody>
      </p:sp>
      <p:sp>
        <p:nvSpPr>
          <p:cNvPr id="25" name="文本框 24"/>
          <p:cNvSpPr txBox="1"/>
          <p:nvPr>
            <p:custDataLst>
              <p:tags r:id="rId7"/>
            </p:custDataLst>
          </p:nvPr>
        </p:nvSpPr>
        <p:spPr>
          <a:xfrm>
            <a:off x="8651875" y="2216785"/>
            <a:ext cx="2392045" cy="89598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altLang="zh-CN" sz="240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charset="-122"/>
                <a:cs typeface="+mn-ea"/>
              </a:rPr>
              <a:t>LOREM</a:t>
            </a:r>
            <a:endParaRPr lang="en-US" altLang="zh-CN" sz="2400">
              <a:solidFill>
                <a:schemeClr val="bg1"/>
              </a:solidFill>
              <a:latin typeface="Arial" panose="020B0604020202020204" pitchFamily="34" charset="0"/>
              <a:ea typeface="黑体" panose="02010609060101010101" charset="-122"/>
              <a:cs typeface="+mn-ea"/>
            </a:endParaRPr>
          </a:p>
        </p:txBody>
      </p:sp>
      <p:sp>
        <p:nvSpPr>
          <p:cNvPr id="26" name="文本框 25"/>
          <p:cNvSpPr txBox="1"/>
          <p:nvPr>
            <p:custDataLst>
              <p:tags r:id="rId8"/>
            </p:custDataLst>
          </p:nvPr>
        </p:nvSpPr>
        <p:spPr>
          <a:xfrm>
            <a:off x="3510915" y="3692525"/>
            <a:ext cx="2392045" cy="89598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altLang="zh-CN" sz="240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charset="-122"/>
                <a:cs typeface="+mn-ea"/>
              </a:rPr>
              <a:t>LOREM</a:t>
            </a:r>
            <a:endParaRPr lang="en-US" altLang="zh-CN" sz="2400">
              <a:solidFill>
                <a:schemeClr val="bg1"/>
              </a:solidFill>
              <a:latin typeface="Arial" panose="020B0604020202020204" pitchFamily="34" charset="0"/>
              <a:ea typeface="黑体" panose="02010609060101010101" charset="-122"/>
              <a:cs typeface="+mn-ea"/>
            </a:endParaRPr>
          </a:p>
        </p:txBody>
      </p:sp>
      <p:sp>
        <p:nvSpPr>
          <p:cNvPr id="28" name="文本框 27"/>
          <p:cNvSpPr txBox="1"/>
          <p:nvPr>
            <p:custDataLst>
              <p:tags r:id="rId9"/>
            </p:custDataLst>
          </p:nvPr>
        </p:nvSpPr>
        <p:spPr>
          <a:xfrm>
            <a:off x="6014085" y="3688080"/>
            <a:ext cx="2392045" cy="89598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altLang="zh-CN" sz="240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charset="-122"/>
                <a:cs typeface="+mn-ea"/>
              </a:rPr>
              <a:t>LOREM</a:t>
            </a:r>
            <a:endParaRPr lang="en-US" altLang="zh-CN" sz="2400">
              <a:solidFill>
                <a:schemeClr val="bg1"/>
              </a:solidFill>
              <a:latin typeface="Arial" panose="020B0604020202020204" pitchFamily="34" charset="0"/>
              <a:ea typeface="黑体" panose="02010609060101010101" charset="-122"/>
              <a:cs typeface="+mn-ea"/>
            </a:endParaRPr>
          </a:p>
        </p:txBody>
      </p:sp>
      <p:sp>
        <p:nvSpPr>
          <p:cNvPr id="29" name="文本框 28"/>
          <p:cNvSpPr txBox="1"/>
          <p:nvPr>
            <p:custDataLst>
              <p:tags r:id="rId10"/>
            </p:custDataLst>
          </p:nvPr>
        </p:nvSpPr>
        <p:spPr>
          <a:xfrm>
            <a:off x="8615680" y="3678555"/>
            <a:ext cx="2392045" cy="89598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altLang="zh-CN" sz="240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charset="-122"/>
                <a:cs typeface="+mn-ea"/>
              </a:rPr>
              <a:t>LOREM</a:t>
            </a:r>
            <a:endParaRPr lang="en-US" altLang="zh-CN" sz="2400">
              <a:solidFill>
                <a:schemeClr val="bg1"/>
              </a:solidFill>
              <a:latin typeface="Arial" panose="020B0604020202020204" pitchFamily="34" charset="0"/>
              <a:ea typeface="黑体" panose="02010609060101010101" charset="-122"/>
              <a:cs typeface="+mn-ea"/>
            </a:endParaRPr>
          </a:p>
        </p:txBody>
      </p:sp>
      <p:sp>
        <p:nvSpPr>
          <p:cNvPr id="31" name="文本框 30"/>
          <p:cNvSpPr txBox="1"/>
          <p:nvPr>
            <p:custDataLst>
              <p:tags r:id="rId11"/>
            </p:custDataLst>
          </p:nvPr>
        </p:nvSpPr>
        <p:spPr>
          <a:xfrm>
            <a:off x="3489325" y="5272405"/>
            <a:ext cx="2392045" cy="89598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altLang="zh-CN" sz="240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charset="-122"/>
                <a:cs typeface="+mn-ea"/>
              </a:rPr>
              <a:t>LOREM</a:t>
            </a:r>
            <a:endParaRPr lang="en-US" altLang="zh-CN" sz="2400">
              <a:solidFill>
                <a:schemeClr val="bg1"/>
              </a:solidFill>
              <a:latin typeface="Arial" panose="020B0604020202020204" pitchFamily="34" charset="0"/>
              <a:ea typeface="黑体" panose="02010609060101010101" charset="-122"/>
              <a:cs typeface="+mn-ea"/>
            </a:endParaRPr>
          </a:p>
        </p:txBody>
      </p:sp>
      <p:sp>
        <p:nvSpPr>
          <p:cNvPr id="32" name="文本框 31"/>
          <p:cNvSpPr txBox="1"/>
          <p:nvPr>
            <p:custDataLst>
              <p:tags r:id="rId12"/>
            </p:custDataLst>
          </p:nvPr>
        </p:nvSpPr>
        <p:spPr>
          <a:xfrm>
            <a:off x="5902960" y="5287645"/>
            <a:ext cx="2392045" cy="89598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altLang="zh-CN" sz="240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charset="-122"/>
                <a:cs typeface="+mn-ea"/>
              </a:rPr>
              <a:t>LOREM</a:t>
            </a:r>
            <a:endParaRPr lang="en-US" altLang="zh-CN" sz="2400">
              <a:solidFill>
                <a:schemeClr val="bg1"/>
              </a:solidFill>
              <a:latin typeface="Arial" panose="020B0604020202020204" pitchFamily="34" charset="0"/>
              <a:ea typeface="黑体" panose="02010609060101010101" charset="-122"/>
              <a:cs typeface="+mn-ea"/>
            </a:endParaRPr>
          </a:p>
        </p:txBody>
      </p:sp>
      <p:sp>
        <p:nvSpPr>
          <p:cNvPr id="34" name="文本框 33"/>
          <p:cNvSpPr txBox="1"/>
          <p:nvPr>
            <p:custDataLst>
              <p:tags r:id="rId13"/>
            </p:custDataLst>
          </p:nvPr>
        </p:nvSpPr>
        <p:spPr>
          <a:xfrm>
            <a:off x="8651875" y="5272405"/>
            <a:ext cx="2392045" cy="89598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altLang="zh-CN" sz="240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charset="-122"/>
                <a:cs typeface="+mn-ea"/>
              </a:rPr>
              <a:t>LOREM</a:t>
            </a:r>
            <a:endParaRPr lang="en-US" altLang="zh-CN" sz="2400">
              <a:solidFill>
                <a:schemeClr val="bg1"/>
              </a:solidFill>
              <a:latin typeface="Arial" panose="020B0604020202020204" pitchFamily="34" charset="0"/>
              <a:ea typeface="黑体" panose="02010609060101010101" charset="-122"/>
              <a:cs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9" grpId="0" animBg="1"/>
      <p:bldP spid="9" grpId="1" animBg="1"/>
      <p:bldP spid="12" grpId="0" animBg="1"/>
      <p:bldP spid="12" grpId="1" animBg="1"/>
      <p:bldP spid="15" grpId="0" animBg="1"/>
      <p:bldP spid="15" grpId="1" animBg="1"/>
      <p:bldP spid="18" grpId="0" animBg="1"/>
      <p:bldP spid="18" grpId="1" animBg="1"/>
      <p:bldP spid="21" grpId="0" animBg="1"/>
      <p:bldP spid="21" grpId="1" animBg="1"/>
      <p:bldP spid="24" grpId="0" animBg="1"/>
      <p:bldP spid="24" grpId="1" animBg="1"/>
      <p:bldP spid="27" grpId="0" animBg="1"/>
      <p:bldP spid="27" grpId="1" animBg="1"/>
      <p:bldP spid="30" grpId="0" animBg="1"/>
      <p:bldP spid="30" grpId="1" animBg="1"/>
      <p:bldP spid="33" grpId="0" animBg="1"/>
      <p:bldP spid="33" grpId="1" animBg="1"/>
      <p:bldP spid="36" grpId="0" animBg="1"/>
      <p:bldP spid="36" grpId="1" animBg="1"/>
      <p:bldP spid="92" grpId="0" animBg="1"/>
      <p:bldP spid="92" grpId="1" animBg="1"/>
      <p:bldP spid="11" grpId="0"/>
      <p:bldP spid="11" grpId="1"/>
      <p:bldP spid="20" grpId="0"/>
      <p:bldP spid="20" grpId="1"/>
      <p:bldP spid="22" grpId="0"/>
      <p:bldP spid="22" grpId="1"/>
      <p:bldP spid="23" grpId="0"/>
      <p:bldP spid="23" grpId="1"/>
      <p:bldP spid="25" grpId="0"/>
      <p:bldP spid="25" grpId="1"/>
      <p:bldP spid="26" grpId="0"/>
      <p:bldP spid="26" grpId="1"/>
      <p:bldP spid="28" grpId="0"/>
      <p:bldP spid="28" grpId="1"/>
      <p:bldP spid="29" grpId="0"/>
      <p:bldP spid="29" grpId="1"/>
      <p:bldP spid="31" grpId="0"/>
      <p:bldP spid="31" grpId="1"/>
      <p:bldP spid="32" grpId="0"/>
      <p:bldP spid="32" grpId="1"/>
      <p:bldP spid="34" grpId="0"/>
      <p:bldP spid="34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矩形 34"/>
          <p:cNvSpPr/>
          <p:nvPr/>
        </p:nvSpPr>
        <p:spPr>
          <a:xfrm>
            <a:off x="6815568" y="3659886"/>
            <a:ext cx="3134086" cy="345135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矩形 35"/>
          <p:cNvSpPr/>
          <p:nvPr/>
        </p:nvSpPr>
        <p:spPr>
          <a:xfrm>
            <a:off x="7194465" y="4222775"/>
            <a:ext cx="3205480" cy="252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37" name="矩形 36"/>
          <p:cNvSpPr/>
          <p:nvPr/>
        </p:nvSpPr>
        <p:spPr>
          <a:xfrm>
            <a:off x="6815568" y="4222775"/>
            <a:ext cx="252000" cy="252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8" name="矩形 37"/>
          <p:cNvSpPr/>
          <p:nvPr/>
        </p:nvSpPr>
        <p:spPr>
          <a:xfrm>
            <a:off x="7194465" y="4672569"/>
            <a:ext cx="3205480" cy="252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矩形 38"/>
          <p:cNvSpPr/>
          <p:nvPr/>
        </p:nvSpPr>
        <p:spPr>
          <a:xfrm>
            <a:off x="6815568" y="4672569"/>
            <a:ext cx="252000" cy="252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" name="矩形 39"/>
          <p:cNvSpPr/>
          <p:nvPr/>
        </p:nvSpPr>
        <p:spPr>
          <a:xfrm>
            <a:off x="7194465" y="5140936"/>
            <a:ext cx="3205480" cy="252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" name="矩形 40"/>
          <p:cNvSpPr/>
          <p:nvPr/>
        </p:nvSpPr>
        <p:spPr>
          <a:xfrm>
            <a:off x="6815568" y="5140936"/>
            <a:ext cx="252000" cy="252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3556319"/>
            <a:ext cx="12191995" cy="8077197"/>
          </a:xfrm>
          <a:prstGeom prst="rect">
            <a:avLst/>
          </a:prstGeom>
        </p:spPr>
      </p:pic>
      <p:sp>
        <p:nvSpPr>
          <p:cNvPr id="34" name="矩形 33"/>
          <p:cNvSpPr/>
          <p:nvPr/>
        </p:nvSpPr>
        <p:spPr>
          <a:xfrm>
            <a:off x="695325" y="3161154"/>
            <a:ext cx="10764838" cy="2711370"/>
          </a:xfrm>
          <a:prstGeom prst="rect">
            <a:avLst/>
          </a:prstGeom>
          <a:solidFill>
            <a:srgbClr val="788A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42" name="组合 41"/>
          <p:cNvGrpSpPr/>
          <p:nvPr/>
        </p:nvGrpSpPr>
        <p:grpSpPr>
          <a:xfrm>
            <a:off x="1554436" y="3795583"/>
            <a:ext cx="3530518" cy="1442513"/>
            <a:chOff x="1554436" y="3944183"/>
            <a:chExt cx="3530518" cy="1442513"/>
          </a:xfrm>
        </p:grpSpPr>
        <p:sp>
          <p:nvSpPr>
            <p:cNvPr id="43" name="文本框 42"/>
            <p:cNvSpPr txBox="1"/>
            <p:nvPr/>
          </p:nvSpPr>
          <p:spPr>
            <a:xfrm>
              <a:off x="1554436" y="4740365"/>
              <a:ext cx="353051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3600" dirty="0">
                  <a:solidFill>
                    <a:schemeClr val="bg1"/>
                  </a:solidFill>
                  <a:latin typeface="Arial Black" panose="020B0A04020102020204" pitchFamily="34" charset="0"/>
                  <a:ea typeface="Adobe Gothic Std B" panose="020B0800000000000000" pitchFamily="34" charset="-128"/>
                  <a:cs typeface="Arial" panose="020B0604020202020204" pitchFamily="34" charset="0"/>
                </a:rPr>
                <a:t>CONTACT US</a:t>
              </a:r>
              <a:endParaRPr lang="zh-CN" altLang="en-US" sz="3600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4" name="文本框 43"/>
            <p:cNvSpPr txBox="1"/>
            <p:nvPr/>
          </p:nvSpPr>
          <p:spPr>
            <a:xfrm>
              <a:off x="1584916" y="3944183"/>
              <a:ext cx="2441694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4400" dirty="0">
                  <a:solidFill>
                    <a:schemeClr val="bg1"/>
                  </a:solidFill>
                  <a:latin typeface="方正姚体" panose="02010601030101010101" pitchFamily="2" charset="-122"/>
                  <a:ea typeface="方正姚体" panose="02010601030101010101" pitchFamily="2" charset="-122"/>
                </a:rPr>
                <a:t>联系我们</a:t>
              </a:r>
              <a:endParaRPr lang="zh-CN" altLang="en-US" sz="4400" dirty="0">
                <a:solidFill>
                  <a:schemeClr val="bg1"/>
                </a:solidFill>
                <a:latin typeface="方正姚体" panose="02010601030101010101" pitchFamily="2" charset="-122"/>
                <a:ea typeface="方正姚体" panose="02010601030101010101" pitchFamily="2" charset="-122"/>
              </a:endParaRPr>
            </a:p>
          </p:txBody>
        </p:sp>
      </p:grpSp>
      <p:cxnSp>
        <p:nvCxnSpPr>
          <p:cNvPr id="45" name="直接连接符 44"/>
          <p:cNvCxnSpPr/>
          <p:nvPr/>
        </p:nvCxnSpPr>
        <p:spPr>
          <a:xfrm>
            <a:off x="5914006" y="3577330"/>
            <a:ext cx="0" cy="187901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图片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760" y="154641"/>
            <a:ext cx="1336040" cy="1336040"/>
          </a:xfrm>
          <a:prstGeom prst="rect">
            <a:avLst/>
          </a:prstGeom>
        </p:spPr>
      </p:pic>
      <p:sp>
        <p:nvSpPr>
          <p:cNvPr id="51" name="矩形 50"/>
          <p:cNvSpPr/>
          <p:nvPr/>
        </p:nvSpPr>
        <p:spPr>
          <a:xfrm>
            <a:off x="7067550" y="3415030"/>
            <a:ext cx="2045335" cy="8077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52" name="组合 51"/>
          <p:cNvGrpSpPr/>
          <p:nvPr/>
        </p:nvGrpSpPr>
        <p:grpSpPr>
          <a:xfrm>
            <a:off x="7067550" y="4408805"/>
            <a:ext cx="2512060" cy="1150620"/>
            <a:chOff x="3314130" y="3565442"/>
            <a:chExt cx="2139249" cy="636385"/>
          </a:xfrm>
          <a:solidFill>
            <a:srgbClr val="1A3B02"/>
          </a:solidFill>
        </p:grpSpPr>
        <p:sp>
          <p:nvSpPr>
            <p:cNvPr id="53" name="矩形 52"/>
            <p:cNvSpPr/>
            <p:nvPr/>
          </p:nvSpPr>
          <p:spPr>
            <a:xfrm>
              <a:off x="3314130" y="3565442"/>
              <a:ext cx="2139249" cy="17756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4" name="矩形 53"/>
            <p:cNvSpPr/>
            <p:nvPr/>
          </p:nvSpPr>
          <p:spPr>
            <a:xfrm>
              <a:off x="3314130" y="3794850"/>
              <a:ext cx="2139249" cy="17756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5" name="矩形 54"/>
            <p:cNvSpPr/>
            <p:nvPr/>
          </p:nvSpPr>
          <p:spPr>
            <a:xfrm>
              <a:off x="3314130" y="4024258"/>
              <a:ext cx="2139249" cy="17756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4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">
              <a:srgbClr val="5B853D">
                <a:alpha val="3000"/>
              </a:srgbClr>
            </a:gs>
            <a:gs pos="100000">
              <a:srgbClr val="1A3B0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矩形 29"/>
          <p:cNvSpPr/>
          <p:nvPr/>
        </p:nvSpPr>
        <p:spPr>
          <a:xfrm>
            <a:off x="-364198" y="-7075"/>
            <a:ext cx="12578650" cy="6858000"/>
          </a:xfrm>
          <a:prstGeom prst="rect">
            <a:avLst/>
          </a:prstGeom>
          <a:gradFill>
            <a:gsLst>
              <a:gs pos="3000">
                <a:srgbClr val="788A38"/>
              </a:gs>
              <a:gs pos="28000">
                <a:srgbClr val="5B853D"/>
              </a:gs>
              <a:gs pos="61000">
                <a:srgbClr val="4B6E34"/>
              </a:gs>
              <a:gs pos="0">
                <a:srgbClr val="5B853D">
                  <a:alpha val="3000"/>
                </a:srgbClr>
              </a:gs>
              <a:gs pos="99000">
                <a:srgbClr val="1A3B02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24" name="图片 2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68" t="4901" r="22623"/>
          <a:stretch>
            <a:fillRect/>
          </a:stretch>
        </p:blipFill>
        <p:spPr>
          <a:xfrm>
            <a:off x="886297" y="1883543"/>
            <a:ext cx="3282124" cy="3218657"/>
          </a:xfrm>
          <a:custGeom>
            <a:avLst/>
            <a:gdLst>
              <a:gd name="connsiteX0" fmla="*/ 1641062 w 3282124"/>
              <a:gd name="connsiteY0" fmla="*/ 0 h 3218657"/>
              <a:gd name="connsiteX1" fmla="*/ 3282124 w 3282124"/>
              <a:gd name="connsiteY1" fmla="*/ 1641062 h 3218657"/>
              <a:gd name="connsiteX2" fmla="*/ 2129064 w 3282124"/>
              <a:gd name="connsiteY2" fmla="*/ 3208345 h 3218657"/>
              <a:gd name="connsiteX3" fmla="*/ 2088960 w 3282124"/>
              <a:gd name="connsiteY3" fmla="*/ 3218657 h 3218657"/>
              <a:gd name="connsiteX4" fmla="*/ 1193164 w 3282124"/>
              <a:gd name="connsiteY4" fmla="*/ 3218657 h 3218657"/>
              <a:gd name="connsiteX5" fmla="*/ 1153060 w 3282124"/>
              <a:gd name="connsiteY5" fmla="*/ 3208345 h 3218657"/>
              <a:gd name="connsiteX6" fmla="*/ 0 w 3282124"/>
              <a:gd name="connsiteY6" fmla="*/ 1641062 h 3218657"/>
              <a:gd name="connsiteX7" fmla="*/ 1641062 w 3282124"/>
              <a:gd name="connsiteY7" fmla="*/ 0 h 3218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82124" h="3218657">
                <a:moveTo>
                  <a:pt x="1641062" y="0"/>
                </a:moveTo>
                <a:cubicBezTo>
                  <a:pt x="2547396" y="0"/>
                  <a:pt x="3282124" y="734728"/>
                  <a:pt x="3282124" y="1641062"/>
                </a:cubicBezTo>
                <a:cubicBezTo>
                  <a:pt x="3282124" y="2377459"/>
                  <a:pt x="2797089" y="3000568"/>
                  <a:pt x="2129064" y="3208345"/>
                </a:cubicBezTo>
                <a:lnTo>
                  <a:pt x="2088960" y="3218657"/>
                </a:lnTo>
                <a:lnTo>
                  <a:pt x="1193164" y="3218657"/>
                </a:lnTo>
                <a:lnTo>
                  <a:pt x="1153060" y="3208345"/>
                </a:lnTo>
                <a:cubicBezTo>
                  <a:pt x="485035" y="3000568"/>
                  <a:pt x="0" y="2377459"/>
                  <a:pt x="0" y="1641062"/>
                </a:cubicBezTo>
                <a:cubicBezTo>
                  <a:pt x="0" y="734728"/>
                  <a:pt x="734728" y="0"/>
                  <a:pt x="1641062" y="0"/>
                </a:cubicBezTo>
                <a:close/>
              </a:path>
            </a:pathLst>
          </a:custGeom>
        </p:spPr>
      </p:pic>
      <p:sp>
        <p:nvSpPr>
          <p:cNvPr id="2" name="椭圆 1"/>
          <p:cNvSpPr/>
          <p:nvPr/>
        </p:nvSpPr>
        <p:spPr>
          <a:xfrm>
            <a:off x="-142000" y="796672"/>
            <a:ext cx="5392402" cy="5392401"/>
          </a:xfrm>
          <a:prstGeom prst="ellipse">
            <a:avLst/>
          </a:prstGeom>
          <a:noFill/>
          <a:ln w="603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椭圆 2"/>
          <p:cNvSpPr/>
          <p:nvPr/>
        </p:nvSpPr>
        <p:spPr>
          <a:xfrm>
            <a:off x="-1189667" y="-250994"/>
            <a:ext cx="7487735" cy="7487734"/>
          </a:xfrm>
          <a:prstGeom prst="ellipse">
            <a:avLst/>
          </a:prstGeom>
          <a:noFill/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椭圆 3"/>
          <p:cNvSpPr/>
          <p:nvPr/>
        </p:nvSpPr>
        <p:spPr>
          <a:xfrm>
            <a:off x="-100010" y="1110117"/>
            <a:ext cx="6810228" cy="6810226"/>
          </a:xfrm>
          <a:prstGeom prst="ellipse">
            <a:avLst/>
          </a:prstGeom>
          <a:noFill/>
          <a:ln w="6350">
            <a:solidFill>
              <a:schemeClr val="bg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5" name="椭圆 4"/>
          <p:cNvSpPr/>
          <p:nvPr/>
        </p:nvSpPr>
        <p:spPr>
          <a:xfrm>
            <a:off x="-743543" y="-1707853"/>
            <a:ext cx="7487735" cy="7487734"/>
          </a:xfrm>
          <a:prstGeom prst="ellipse">
            <a:avLst/>
          </a:prstGeom>
          <a:noFill/>
          <a:ln w="41275">
            <a:solidFill>
              <a:schemeClr val="bg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椭圆 6"/>
          <p:cNvSpPr/>
          <p:nvPr/>
        </p:nvSpPr>
        <p:spPr>
          <a:xfrm>
            <a:off x="691253" y="1692795"/>
            <a:ext cx="3672212" cy="3672212"/>
          </a:xfrm>
          <a:prstGeom prst="ellipse">
            <a:avLst/>
          </a:prstGeom>
          <a:noFill/>
          <a:ln w="1111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9" name="椭圆 8"/>
          <p:cNvSpPr/>
          <p:nvPr/>
        </p:nvSpPr>
        <p:spPr>
          <a:xfrm>
            <a:off x="5975320" y="3154345"/>
            <a:ext cx="619822" cy="619822"/>
          </a:xfrm>
          <a:prstGeom prst="ellipse">
            <a:avLst/>
          </a:prstGeom>
          <a:solidFill>
            <a:schemeClr val="bg1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 dirty="0">
              <a:latin typeface="Montserrat Light" panose="00000400000000000000" pitchFamily="2" charset="0"/>
            </a:endParaRPr>
          </a:p>
        </p:txBody>
      </p:sp>
      <p:sp>
        <p:nvSpPr>
          <p:cNvPr id="10" name="椭圆 9"/>
          <p:cNvSpPr/>
          <p:nvPr/>
        </p:nvSpPr>
        <p:spPr>
          <a:xfrm>
            <a:off x="5820246" y="1992466"/>
            <a:ext cx="619822" cy="619822"/>
          </a:xfrm>
          <a:prstGeom prst="ellipse">
            <a:avLst/>
          </a:prstGeom>
          <a:solidFill>
            <a:schemeClr val="bg1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 dirty="0">
              <a:latin typeface="Montserrat Light" panose="00000400000000000000" pitchFamily="2" charset="0"/>
            </a:endParaRPr>
          </a:p>
        </p:txBody>
      </p:sp>
      <p:sp>
        <p:nvSpPr>
          <p:cNvPr id="11" name="椭圆 10"/>
          <p:cNvSpPr/>
          <p:nvPr/>
        </p:nvSpPr>
        <p:spPr>
          <a:xfrm>
            <a:off x="5820246" y="4245713"/>
            <a:ext cx="619822" cy="619822"/>
          </a:xfrm>
          <a:prstGeom prst="ellipse">
            <a:avLst/>
          </a:prstGeom>
          <a:solidFill>
            <a:schemeClr val="bg1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 dirty="0">
              <a:latin typeface="Montserrat Light" panose="00000400000000000000" pitchFamily="2" charset="0"/>
            </a:endParaRPr>
          </a:p>
        </p:txBody>
      </p:sp>
      <p:sp>
        <p:nvSpPr>
          <p:cNvPr id="12" name="椭圆 11"/>
          <p:cNvSpPr/>
          <p:nvPr/>
        </p:nvSpPr>
        <p:spPr>
          <a:xfrm>
            <a:off x="5305305" y="977682"/>
            <a:ext cx="619822" cy="619822"/>
          </a:xfrm>
          <a:prstGeom prst="ellipse">
            <a:avLst/>
          </a:prstGeom>
          <a:solidFill>
            <a:schemeClr val="bg1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 b="1" dirty="0">
              <a:latin typeface="Montserrat Light" panose="00000400000000000000" pitchFamily="2" charset="0"/>
            </a:endParaRPr>
          </a:p>
        </p:txBody>
      </p:sp>
      <p:sp>
        <p:nvSpPr>
          <p:cNvPr id="13" name="椭圆 12"/>
          <p:cNvSpPr/>
          <p:nvPr/>
        </p:nvSpPr>
        <p:spPr>
          <a:xfrm>
            <a:off x="5305305" y="5260497"/>
            <a:ext cx="619822" cy="619822"/>
          </a:xfrm>
          <a:prstGeom prst="ellipse">
            <a:avLst/>
          </a:prstGeom>
          <a:solidFill>
            <a:schemeClr val="bg1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 dirty="0">
              <a:latin typeface="Montserrat Light" panose="00000400000000000000" pitchFamily="2" charset="0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6130157" y="879316"/>
            <a:ext cx="410400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400" dirty="0">
                <a:solidFill>
                  <a:schemeClr val="bg1"/>
                </a:solidFill>
                <a:latin typeface="腾祥铁山楷书简" panose="01010104010101010101" pitchFamily="2" charset="-122"/>
                <a:ea typeface="腾祥铁山楷书简" panose="01010104010101010101" pitchFamily="2" charset="-122"/>
              </a:rPr>
              <a:t>01.</a:t>
            </a:r>
            <a:r>
              <a:rPr lang="zh-CN" altLang="en-US" sz="4400" dirty="0">
                <a:solidFill>
                  <a:schemeClr val="bg1"/>
                </a:solidFill>
                <a:latin typeface="腾祥铁山楷书简" panose="01010104010101010101" pitchFamily="2" charset="-122"/>
                <a:ea typeface="腾祥铁山楷书简" panose="01010104010101010101" pitchFamily="2" charset="-122"/>
              </a:rPr>
              <a:t>点击编辑文本</a:t>
            </a:r>
            <a:endParaRPr lang="zh-CN" altLang="en-US" sz="4400" dirty="0">
              <a:solidFill>
                <a:schemeClr val="bg1"/>
              </a:solidFill>
              <a:latin typeface="腾祥铁山楷书简" panose="01010104010101010101" pitchFamily="2" charset="-122"/>
              <a:ea typeface="腾祥铁山楷书简" panose="01010104010101010101" pitchFamily="2" charset="-122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6710218" y="1949546"/>
            <a:ext cx="410400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400" dirty="0">
                <a:solidFill>
                  <a:schemeClr val="bg1"/>
                </a:solidFill>
                <a:latin typeface="腾祥铁山楷书简" panose="01010104010101010101" pitchFamily="2" charset="-122"/>
                <a:ea typeface="腾祥铁山楷书简" panose="01010104010101010101" pitchFamily="2" charset="-122"/>
              </a:rPr>
              <a:t>01.</a:t>
            </a:r>
            <a:r>
              <a:rPr lang="zh-CN" altLang="en-US" sz="4400" dirty="0">
                <a:solidFill>
                  <a:schemeClr val="bg1"/>
                </a:solidFill>
                <a:latin typeface="腾祥铁山楷书简" panose="01010104010101010101" pitchFamily="2" charset="-122"/>
                <a:ea typeface="腾祥铁山楷书简" panose="01010104010101010101" pitchFamily="2" charset="-122"/>
              </a:rPr>
              <a:t>点击编辑文本</a:t>
            </a:r>
            <a:endParaRPr lang="zh-CN" altLang="en-US" sz="4400" dirty="0">
              <a:solidFill>
                <a:schemeClr val="bg1"/>
              </a:solidFill>
              <a:latin typeface="腾祥铁山楷书简" panose="01010104010101010101" pitchFamily="2" charset="-122"/>
              <a:ea typeface="腾祥铁山楷书简" panose="01010104010101010101" pitchFamily="2" charset="-122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6727205" y="3062696"/>
            <a:ext cx="410400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400" dirty="0">
                <a:solidFill>
                  <a:schemeClr val="bg1"/>
                </a:solidFill>
                <a:latin typeface="腾祥铁山楷书简" panose="01010104010101010101" pitchFamily="2" charset="-122"/>
                <a:ea typeface="腾祥铁山楷书简" panose="01010104010101010101" pitchFamily="2" charset="-122"/>
              </a:rPr>
              <a:t>01.</a:t>
            </a:r>
            <a:r>
              <a:rPr lang="zh-CN" altLang="en-US" sz="4400" dirty="0">
                <a:solidFill>
                  <a:schemeClr val="bg1"/>
                </a:solidFill>
                <a:latin typeface="腾祥铁山楷书简" panose="01010104010101010101" pitchFamily="2" charset="-122"/>
                <a:ea typeface="腾祥铁山楷书简" panose="01010104010101010101" pitchFamily="2" charset="-122"/>
              </a:rPr>
              <a:t>点击编辑文本</a:t>
            </a:r>
            <a:endParaRPr lang="zh-CN" altLang="en-US" sz="4400" dirty="0">
              <a:solidFill>
                <a:schemeClr val="bg1"/>
              </a:solidFill>
              <a:latin typeface="腾祥铁山楷书简" panose="01010104010101010101" pitchFamily="2" charset="-122"/>
              <a:ea typeface="腾祥铁山楷书简" panose="01010104010101010101" pitchFamily="2" charset="-122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6595142" y="4245713"/>
            <a:ext cx="410400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400" dirty="0">
                <a:solidFill>
                  <a:schemeClr val="bg1"/>
                </a:solidFill>
                <a:latin typeface="腾祥铁山楷书简" panose="01010104010101010101" pitchFamily="2" charset="-122"/>
                <a:ea typeface="腾祥铁山楷书简" panose="01010104010101010101" pitchFamily="2" charset="-122"/>
              </a:rPr>
              <a:t>01.</a:t>
            </a:r>
            <a:r>
              <a:rPr lang="zh-CN" altLang="en-US" sz="4400" dirty="0">
                <a:solidFill>
                  <a:schemeClr val="bg1"/>
                </a:solidFill>
                <a:latin typeface="腾祥铁山楷书简" panose="01010104010101010101" pitchFamily="2" charset="-122"/>
                <a:ea typeface="腾祥铁山楷书简" panose="01010104010101010101" pitchFamily="2" charset="-122"/>
              </a:rPr>
              <a:t>点击编辑文本</a:t>
            </a:r>
            <a:endParaRPr lang="zh-CN" altLang="en-US" sz="4400" dirty="0">
              <a:solidFill>
                <a:schemeClr val="bg1"/>
              </a:solidFill>
              <a:latin typeface="腾祥铁山楷书简" panose="01010104010101010101" pitchFamily="2" charset="-122"/>
              <a:ea typeface="腾祥铁山楷书简" panose="01010104010101010101" pitchFamily="2" charset="-122"/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6096000" y="5328599"/>
            <a:ext cx="410400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dirty="0">
                <a:solidFill>
                  <a:schemeClr val="bg1"/>
                </a:solidFill>
                <a:latin typeface="腾祥铁山楷书简" panose="01010104010101010101" pitchFamily="2" charset="-122"/>
                <a:ea typeface="腾祥铁山楷书简" panose="01010104010101010101" pitchFamily="2" charset="-122"/>
              </a:rPr>
              <a:t>01.</a:t>
            </a:r>
            <a:r>
              <a:rPr lang="zh-CN" altLang="en-US" sz="4400" dirty="0">
                <a:solidFill>
                  <a:schemeClr val="bg1"/>
                </a:solidFill>
                <a:latin typeface="腾祥铁山楷书简" panose="01010104010101010101" pitchFamily="2" charset="-122"/>
                <a:ea typeface="腾祥铁山楷书简" panose="01010104010101010101" pitchFamily="2" charset="-122"/>
              </a:rPr>
              <a:t>点击编辑文本</a:t>
            </a:r>
            <a:endParaRPr lang="zh-CN" altLang="en-US" sz="4400" dirty="0">
              <a:solidFill>
                <a:schemeClr val="bg1"/>
              </a:solidFill>
              <a:latin typeface="腾祥铁山楷书简" panose="01010104010101010101" pitchFamily="2" charset="-122"/>
              <a:ea typeface="腾祥铁山楷书简" panose="01010104010101010101" pitchFamily="2" charset="-122"/>
            </a:endParaRPr>
          </a:p>
        </p:txBody>
      </p:sp>
      <p:pic>
        <p:nvPicPr>
          <p:cNvPr id="19" name="图片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760" y="154641"/>
            <a:ext cx="1336040" cy="13360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25" grpId="0"/>
      <p:bldP spid="25" grpId="1"/>
      <p:bldP spid="26" grpId="0"/>
      <p:bldP spid="26" grpId="1"/>
      <p:bldP spid="27" grpId="0"/>
      <p:bldP spid="27" grpId="1"/>
      <p:bldP spid="28" grpId="0"/>
      <p:bldP spid="28" grpId="1"/>
      <p:bldP spid="29" grpId="0"/>
      <p:bldP spid="29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6093653" y="0"/>
            <a:ext cx="6093654" cy="6858000"/>
          </a:xfrm>
          <a:prstGeom prst="rect">
            <a:avLst/>
          </a:prstGeom>
          <a:solidFill>
            <a:srgbClr val="A6B6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-1" y="0"/>
            <a:ext cx="6093654" cy="6858000"/>
          </a:xfrm>
          <a:prstGeom prst="rect">
            <a:avLst/>
          </a:prstGeom>
          <a:solidFill>
            <a:srgbClr val="1323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6098347" cy="404015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3653" y="2817845"/>
            <a:ext cx="6098347" cy="4040155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-79338" y="2817845"/>
            <a:ext cx="12266645" cy="1222310"/>
          </a:xfrm>
          <a:prstGeom prst="rect">
            <a:avLst/>
          </a:prstGeom>
          <a:solidFill>
            <a:schemeClr val="tx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6000" dirty="0">
                <a:solidFill>
                  <a:schemeClr val="bg2"/>
                </a:solidFill>
                <a:latin typeface="Arial Black" panose="020B0A04020102020204" pitchFamily="34" charset="0"/>
              </a:rPr>
              <a:t>Nanjing Audit University</a:t>
            </a:r>
            <a:endParaRPr lang="zh-CN" altLang="en-US" sz="6000" dirty="0">
              <a:solidFill>
                <a:schemeClr val="bg2"/>
              </a:solidFill>
              <a:latin typeface="Arial Black" panose="020B0A04020102020204" pitchFamily="34" charset="0"/>
            </a:endParaRP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760" y="154641"/>
            <a:ext cx="1336040" cy="1336040"/>
          </a:xfrm>
          <a:prstGeom prst="rect">
            <a:avLst/>
          </a:prstGeom>
        </p:spPr>
      </p:pic>
      <p:sp>
        <p:nvSpPr>
          <p:cNvPr id="2" name="文本框 1"/>
          <p:cNvSpPr txBox="1"/>
          <p:nvPr>
            <p:custDataLst>
              <p:tags r:id="rId4"/>
            </p:custDataLst>
          </p:nvPr>
        </p:nvSpPr>
        <p:spPr>
          <a:xfrm>
            <a:off x="6931025" y="1492885"/>
            <a:ext cx="4610735" cy="1149350"/>
          </a:xfrm>
          <a:prstGeom prst="rect">
            <a:avLst/>
          </a:prstGeom>
          <a:noFill/>
        </p:spPr>
        <p:txBody>
          <a:bodyPr wrap="square" rtlCol="0">
            <a:normAutofit lnSpcReduction="20000"/>
          </a:bodyPr>
          <a:lstStyle/>
          <a:p>
            <a:pPr>
              <a:lnSpc>
                <a:spcPct val="120000"/>
              </a:lnSpc>
            </a:pPr>
            <a:r>
              <a:rPr lang="zh-CN" altLang="en-US" sz="3200" dirty="0">
                <a:solidFill>
                  <a:schemeClr val="bg1">
                    <a:lumMod val="95000"/>
                  </a:schemeClr>
                </a:solidFill>
                <a:sym typeface="Arial" panose="020B0604020202020204" pitchFamily="34" charset="0"/>
              </a:rPr>
              <a:t>Lorem ipsum dolor sit amet, consectetur </a:t>
            </a:r>
            <a:endParaRPr lang="zh-CN" altLang="en-US" sz="3200" dirty="0">
              <a:solidFill>
                <a:schemeClr val="bg1">
                  <a:lumMod val="95000"/>
                </a:schemeClr>
              </a:solidFill>
              <a:sym typeface="Arial" panose="020B0604020202020204" pitchFamily="34" charset="0"/>
            </a:endParaRPr>
          </a:p>
        </p:txBody>
      </p:sp>
      <p:sp>
        <p:nvSpPr>
          <p:cNvPr id="10" name="文本框 9"/>
          <p:cNvSpPr txBox="1"/>
          <p:nvPr>
            <p:custDataLst>
              <p:tags r:id="rId5"/>
            </p:custDataLst>
          </p:nvPr>
        </p:nvSpPr>
        <p:spPr>
          <a:xfrm>
            <a:off x="1224280" y="4263390"/>
            <a:ext cx="4610735" cy="1149350"/>
          </a:xfrm>
          <a:prstGeom prst="rect">
            <a:avLst/>
          </a:prstGeom>
          <a:noFill/>
        </p:spPr>
        <p:txBody>
          <a:bodyPr wrap="square" rtlCol="0">
            <a:normAutofit lnSpcReduction="20000"/>
          </a:bodyPr>
          <a:lstStyle/>
          <a:p>
            <a:pPr>
              <a:lnSpc>
                <a:spcPct val="120000"/>
              </a:lnSpc>
            </a:pPr>
            <a:r>
              <a:rPr lang="zh-CN" altLang="en-US" sz="3200" dirty="0">
                <a:solidFill>
                  <a:schemeClr val="bg1">
                    <a:lumMod val="95000"/>
                  </a:schemeClr>
                </a:solidFill>
                <a:sym typeface="Arial" panose="020B0604020202020204" pitchFamily="34" charset="0"/>
              </a:rPr>
              <a:t>Lorem ipsum dolor sit amet, consectetur </a:t>
            </a:r>
            <a:endParaRPr lang="zh-CN" altLang="en-US" sz="3200" dirty="0">
              <a:solidFill>
                <a:schemeClr val="bg1">
                  <a:lumMod val="95000"/>
                </a:schemeClr>
              </a:solidFill>
              <a:sym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2" grpId="0"/>
      <p:bldP spid="2" grpId="1"/>
      <p:bldP spid="10" grpId="0"/>
      <p:bldP spid="10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B874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图片 36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4733" b="56803"/>
          <a:stretch>
            <a:fillRect/>
          </a:stretch>
        </p:blipFill>
        <p:spPr>
          <a:xfrm>
            <a:off x="-39969" y="-31418"/>
            <a:ext cx="2079931" cy="2369070"/>
          </a:xfrm>
          <a:custGeom>
            <a:avLst/>
            <a:gdLst>
              <a:gd name="connsiteX0" fmla="*/ 580585 w 2079931"/>
              <a:gd name="connsiteY0" fmla="*/ 0 h 2369070"/>
              <a:gd name="connsiteX1" fmla="*/ 2079931 w 2079931"/>
              <a:gd name="connsiteY1" fmla="*/ 0 h 2369070"/>
              <a:gd name="connsiteX2" fmla="*/ 0 w 2079931"/>
              <a:gd name="connsiteY2" fmla="*/ 2369070 h 2369070"/>
              <a:gd name="connsiteX3" fmla="*/ 0 w 2079931"/>
              <a:gd name="connsiteY3" fmla="*/ 661294 h 2369070"/>
              <a:gd name="connsiteX4" fmla="*/ 580585 w 2079931"/>
              <a:gd name="connsiteY4" fmla="*/ 0 h 23690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79931" h="2369070">
                <a:moveTo>
                  <a:pt x="580585" y="0"/>
                </a:moveTo>
                <a:lnTo>
                  <a:pt x="2079931" y="0"/>
                </a:lnTo>
                <a:lnTo>
                  <a:pt x="0" y="2369070"/>
                </a:lnTo>
                <a:lnTo>
                  <a:pt x="0" y="661294"/>
                </a:lnTo>
                <a:lnTo>
                  <a:pt x="580585" y="0"/>
                </a:lnTo>
                <a:close/>
              </a:path>
            </a:pathLst>
          </a:custGeom>
          <a:effectLst>
            <a:outerShdw blurRad="50800" dist="50800" dir="5400000" sx="103000" sy="103000" algn="ctr" rotWithShape="0">
              <a:srgbClr val="000000">
                <a:alpha val="43137"/>
              </a:srgbClr>
            </a:outerShdw>
          </a:effectLst>
        </p:spPr>
      </p:pic>
      <p:pic>
        <p:nvPicPr>
          <p:cNvPr id="36" name="图片 35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098" b="12950"/>
          <a:stretch>
            <a:fillRect/>
          </a:stretch>
        </p:blipFill>
        <p:spPr>
          <a:xfrm>
            <a:off x="512201" y="-100723"/>
            <a:ext cx="4190075" cy="4774118"/>
          </a:xfrm>
          <a:custGeom>
            <a:avLst/>
            <a:gdLst>
              <a:gd name="connsiteX0" fmla="*/ 2604818 w 4190075"/>
              <a:gd name="connsiteY0" fmla="*/ 0 h 4774118"/>
              <a:gd name="connsiteX1" fmla="*/ 4190075 w 4190075"/>
              <a:gd name="connsiteY1" fmla="*/ 0 h 4774118"/>
              <a:gd name="connsiteX2" fmla="*/ 0 w 4190075"/>
              <a:gd name="connsiteY2" fmla="*/ 4774118 h 4774118"/>
              <a:gd name="connsiteX3" fmla="*/ 0 w 4190075"/>
              <a:gd name="connsiteY3" fmla="*/ 2967897 h 4774118"/>
              <a:gd name="connsiteX4" fmla="*/ 2604818 w 4190075"/>
              <a:gd name="connsiteY4" fmla="*/ 0 h 4774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90075" h="4774118">
                <a:moveTo>
                  <a:pt x="2604818" y="0"/>
                </a:moveTo>
                <a:lnTo>
                  <a:pt x="4190075" y="0"/>
                </a:lnTo>
                <a:lnTo>
                  <a:pt x="0" y="4774118"/>
                </a:lnTo>
                <a:lnTo>
                  <a:pt x="0" y="2967897"/>
                </a:lnTo>
                <a:lnTo>
                  <a:pt x="2604818" y="0"/>
                </a:lnTo>
                <a:close/>
              </a:path>
            </a:pathLst>
          </a:custGeom>
          <a:effectLst>
            <a:outerShdw blurRad="50800" dist="50800" dir="5400000" sx="102000" sy="102000" algn="ctr" rotWithShape="0">
              <a:srgbClr val="000000">
                <a:alpha val="43137"/>
              </a:srgbClr>
            </a:outerShdw>
          </a:effectLst>
        </p:spPr>
      </p:pic>
      <p:pic>
        <p:nvPicPr>
          <p:cNvPr id="35" name="图片 34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654"/>
          <a:stretch>
            <a:fillRect/>
          </a:stretch>
        </p:blipFill>
        <p:spPr>
          <a:xfrm>
            <a:off x="1772949" y="4246367"/>
            <a:ext cx="6284552" cy="5484346"/>
          </a:xfrm>
          <a:custGeom>
            <a:avLst/>
            <a:gdLst>
              <a:gd name="connsiteX0" fmla="*/ 4699295 w 6284552"/>
              <a:gd name="connsiteY0" fmla="*/ 0 h 5484346"/>
              <a:gd name="connsiteX1" fmla="*/ 6284552 w 6284552"/>
              <a:gd name="connsiteY1" fmla="*/ 0 h 5484346"/>
              <a:gd name="connsiteX2" fmla="*/ 1471134 w 6284552"/>
              <a:gd name="connsiteY2" fmla="*/ 5484346 h 5484346"/>
              <a:gd name="connsiteX3" fmla="*/ 0 w 6284552"/>
              <a:gd name="connsiteY3" fmla="*/ 5484346 h 5484346"/>
              <a:gd name="connsiteX4" fmla="*/ 0 w 6284552"/>
              <a:gd name="connsiteY4" fmla="*/ 5354317 h 5484346"/>
              <a:gd name="connsiteX5" fmla="*/ 4699295 w 6284552"/>
              <a:gd name="connsiteY5" fmla="*/ 0 h 5484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284552" h="5484346">
                <a:moveTo>
                  <a:pt x="4699295" y="0"/>
                </a:moveTo>
                <a:lnTo>
                  <a:pt x="6284552" y="0"/>
                </a:lnTo>
                <a:lnTo>
                  <a:pt x="1471134" y="5484346"/>
                </a:lnTo>
                <a:lnTo>
                  <a:pt x="0" y="5484346"/>
                </a:lnTo>
                <a:lnTo>
                  <a:pt x="0" y="5354317"/>
                </a:lnTo>
                <a:lnTo>
                  <a:pt x="4699295" y="0"/>
                </a:lnTo>
                <a:close/>
              </a:path>
            </a:pathLst>
          </a:custGeom>
          <a:effectLst>
            <a:outerShdw blurRad="50800" dist="50800" dir="5400000" algn="ctr" rotWithShape="0">
              <a:srgbClr val="000000">
                <a:alpha val="43137"/>
              </a:srgbClr>
            </a:outerShdw>
          </a:effectLst>
        </p:spPr>
      </p:pic>
      <p:pic>
        <p:nvPicPr>
          <p:cNvPr id="33" name="图片 32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811" t="12458"/>
          <a:stretch>
            <a:fillRect/>
          </a:stretch>
        </p:blipFill>
        <p:spPr>
          <a:xfrm>
            <a:off x="3069047" y="886869"/>
            <a:ext cx="4213743" cy="4801086"/>
          </a:xfrm>
          <a:custGeom>
            <a:avLst/>
            <a:gdLst>
              <a:gd name="connsiteX0" fmla="*/ 4213743 w 4213743"/>
              <a:gd name="connsiteY0" fmla="*/ 0 h 4801086"/>
              <a:gd name="connsiteX1" fmla="*/ 4213743 w 4213743"/>
              <a:gd name="connsiteY1" fmla="*/ 1806221 h 4801086"/>
              <a:gd name="connsiteX2" fmla="*/ 1585255 w 4213743"/>
              <a:gd name="connsiteY2" fmla="*/ 4801086 h 4801086"/>
              <a:gd name="connsiteX3" fmla="*/ 0 w 4213743"/>
              <a:gd name="connsiteY3" fmla="*/ 4801086 h 4801086"/>
              <a:gd name="connsiteX4" fmla="*/ 4213743 w 4213743"/>
              <a:gd name="connsiteY4" fmla="*/ 0 h 4801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213743" h="4801086">
                <a:moveTo>
                  <a:pt x="4213743" y="0"/>
                </a:moveTo>
                <a:lnTo>
                  <a:pt x="4213743" y="1806221"/>
                </a:lnTo>
                <a:lnTo>
                  <a:pt x="1585255" y="4801086"/>
                </a:lnTo>
                <a:lnTo>
                  <a:pt x="0" y="4801086"/>
                </a:lnTo>
                <a:lnTo>
                  <a:pt x="4213743" y="0"/>
                </a:lnTo>
                <a:close/>
              </a:path>
            </a:pathLst>
          </a:custGeom>
          <a:effectLst>
            <a:outerShdw blurRad="50800" dist="50800" dir="5400000" algn="ctr" rotWithShape="0">
              <a:srgbClr val="000000">
                <a:alpha val="43137"/>
              </a:srgbClr>
            </a:outerShdw>
          </a:effectLst>
        </p:spPr>
      </p:pic>
      <p:pic>
        <p:nvPicPr>
          <p:cNvPr id="30" name="图片 29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088" t="-19605" r="20569" b="100000"/>
          <a:stretch>
            <a:fillRect/>
          </a:stretch>
        </p:blipFill>
        <p:spPr>
          <a:xfrm>
            <a:off x="5175919" y="-388397"/>
            <a:ext cx="1839163" cy="1075225"/>
          </a:xfrm>
          <a:custGeom>
            <a:avLst/>
            <a:gdLst>
              <a:gd name="connsiteX0" fmla="*/ 943687 w 1839163"/>
              <a:gd name="connsiteY0" fmla="*/ 0 h 1075225"/>
              <a:gd name="connsiteX1" fmla="*/ 1839163 w 1839163"/>
              <a:gd name="connsiteY1" fmla="*/ 785927 h 1075225"/>
              <a:gd name="connsiteX2" fmla="*/ 1585257 w 1839163"/>
              <a:gd name="connsiteY2" fmla="*/ 1075225 h 1075225"/>
              <a:gd name="connsiteX3" fmla="*/ 0 w 1839163"/>
              <a:gd name="connsiteY3" fmla="*/ 1075225 h 1075225"/>
              <a:gd name="connsiteX4" fmla="*/ 943687 w 1839163"/>
              <a:gd name="connsiteY4" fmla="*/ 0 h 1075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39163" h="1075225">
                <a:moveTo>
                  <a:pt x="943687" y="0"/>
                </a:moveTo>
                <a:lnTo>
                  <a:pt x="1839163" y="785927"/>
                </a:lnTo>
                <a:lnTo>
                  <a:pt x="1585257" y="1075225"/>
                </a:lnTo>
                <a:lnTo>
                  <a:pt x="0" y="1075225"/>
                </a:lnTo>
                <a:lnTo>
                  <a:pt x="943687" y="0"/>
                </a:lnTo>
                <a:close/>
              </a:path>
            </a:pathLst>
          </a:custGeom>
        </p:spPr>
      </p:pic>
      <p:pic>
        <p:nvPicPr>
          <p:cNvPr id="29" name="图片 28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532" t="-14735" r="-2027" b="96938"/>
          <a:stretch>
            <a:fillRect/>
          </a:stretch>
        </p:blipFill>
        <p:spPr>
          <a:xfrm>
            <a:off x="7270398" y="-121279"/>
            <a:ext cx="1604721" cy="976012"/>
          </a:xfrm>
          <a:custGeom>
            <a:avLst/>
            <a:gdLst>
              <a:gd name="connsiteX0" fmla="*/ 709246 w 1604721"/>
              <a:gd name="connsiteY0" fmla="*/ 0 h 976012"/>
              <a:gd name="connsiteX1" fmla="*/ 1604721 w 1604721"/>
              <a:gd name="connsiteY1" fmla="*/ 785927 h 976012"/>
              <a:gd name="connsiteX2" fmla="*/ 1437890 w 1604721"/>
              <a:gd name="connsiteY2" fmla="*/ 976012 h 976012"/>
              <a:gd name="connsiteX3" fmla="*/ 1437890 w 1604721"/>
              <a:gd name="connsiteY3" fmla="*/ 808106 h 976012"/>
              <a:gd name="connsiteX4" fmla="*/ 0 w 1604721"/>
              <a:gd name="connsiteY4" fmla="*/ 808106 h 976012"/>
              <a:gd name="connsiteX5" fmla="*/ 709246 w 1604721"/>
              <a:gd name="connsiteY5" fmla="*/ 0 h 976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04721" h="976012">
                <a:moveTo>
                  <a:pt x="709246" y="0"/>
                </a:moveTo>
                <a:lnTo>
                  <a:pt x="1604721" y="785927"/>
                </a:lnTo>
                <a:lnTo>
                  <a:pt x="1437890" y="976012"/>
                </a:lnTo>
                <a:lnTo>
                  <a:pt x="1437890" y="808106"/>
                </a:lnTo>
                <a:lnTo>
                  <a:pt x="0" y="808106"/>
                </a:lnTo>
                <a:lnTo>
                  <a:pt x="709246" y="0"/>
                </a:lnTo>
                <a:close/>
              </a:path>
            </a:pathLst>
          </a:custGeom>
        </p:spPr>
      </p:pic>
      <p:pic>
        <p:nvPicPr>
          <p:cNvPr id="28" name="图片 27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53" t="-10439" r="68626" b="100000"/>
          <a:stretch>
            <a:fillRect/>
          </a:stretch>
        </p:blipFill>
        <p:spPr>
          <a:xfrm>
            <a:off x="1057208" y="114301"/>
            <a:ext cx="2001998" cy="572527"/>
          </a:xfrm>
          <a:custGeom>
            <a:avLst/>
            <a:gdLst>
              <a:gd name="connsiteX0" fmla="*/ 502651 w 2001998"/>
              <a:gd name="connsiteY0" fmla="*/ 0 h 572527"/>
              <a:gd name="connsiteX1" fmla="*/ 2001998 w 2001998"/>
              <a:gd name="connsiteY1" fmla="*/ 0 h 572527"/>
              <a:gd name="connsiteX2" fmla="*/ 1499346 w 2001998"/>
              <a:gd name="connsiteY2" fmla="*/ 572527 h 572527"/>
              <a:gd name="connsiteX3" fmla="*/ 0 w 2001998"/>
              <a:gd name="connsiteY3" fmla="*/ 572527 h 572527"/>
              <a:gd name="connsiteX4" fmla="*/ 502651 w 2001998"/>
              <a:gd name="connsiteY4" fmla="*/ 0 h 5725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01998" h="572527">
                <a:moveTo>
                  <a:pt x="502651" y="0"/>
                </a:moveTo>
                <a:lnTo>
                  <a:pt x="2001998" y="0"/>
                </a:lnTo>
                <a:lnTo>
                  <a:pt x="1499346" y="572527"/>
                </a:lnTo>
                <a:lnTo>
                  <a:pt x="0" y="572527"/>
                </a:lnTo>
                <a:lnTo>
                  <a:pt x="502651" y="0"/>
                </a:lnTo>
                <a:close/>
              </a:path>
            </a:pathLst>
          </a:custGeom>
        </p:spPr>
      </p:pic>
      <p:pic>
        <p:nvPicPr>
          <p:cNvPr id="27" name="图片 26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000" t="-3574" r="-20253" b="54608"/>
          <a:stretch>
            <a:fillRect/>
          </a:stretch>
        </p:blipFill>
        <p:spPr>
          <a:xfrm>
            <a:off x="8708288" y="490818"/>
            <a:ext cx="1667179" cy="2685490"/>
          </a:xfrm>
          <a:custGeom>
            <a:avLst/>
            <a:gdLst>
              <a:gd name="connsiteX0" fmla="*/ 771703 w 1667179"/>
              <a:gd name="connsiteY0" fmla="*/ 0 h 2685490"/>
              <a:gd name="connsiteX1" fmla="*/ 1667179 w 1667179"/>
              <a:gd name="connsiteY1" fmla="*/ 785927 h 2685490"/>
              <a:gd name="connsiteX2" fmla="*/ 0 w 1667179"/>
              <a:gd name="connsiteY2" fmla="*/ 2685490 h 2685490"/>
              <a:gd name="connsiteX3" fmla="*/ 0 w 1667179"/>
              <a:gd name="connsiteY3" fmla="*/ 879269 h 2685490"/>
              <a:gd name="connsiteX4" fmla="*/ 771703 w 1667179"/>
              <a:gd name="connsiteY4" fmla="*/ 0 h 26854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67179" h="2685490">
                <a:moveTo>
                  <a:pt x="771703" y="0"/>
                </a:moveTo>
                <a:lnTo>
                  <a:pt x="1667179" y="785927"/>
                </a:lnTo>
                <a:lnTo>
                  <a:pt x="0" y="2685490"/>
                </a:lnTo>
                <a:lnTo>
                  <a:pt x="0" y="879269"/>
                </a:lnTo>
                <a:lnTo>
                  <a:pt x="771703" y="0"/>
                </a:lnTo>
                <a:close/>
              </a:path>
            </a:pathLst>
          </a:custGeom>
        </p:spPr>
      </p:pic>
      <p:pic>
        <p:nvPicPr>
          <p:cNvPr id="21" name="图片 20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055" t="12058" r="100000" b="48161"/>
          <a:stretch>
            <a:fillRect/>
          </a:stretch>
        </p:blipFill>
        <p:spPr>
          <a:xfrm>
            <a:off x="60513" y="1348121"/>
            <a:ext cx="416111" cy="2181732"/>
          </a:xfrm>
          <a:custGeom>
            <a:avLst/>
            <a:gdLst>
              <a:gd name="connsiteX0" fmla="*/ 416111 w 416111"/>
              <a:gd name="connsiteY0" fmla="*/ 0 h 2181732"/>
              <a:gd name="connsiteX1" fmla="*/ 416111 w 416111"/>
              <a:gd name="connsiteY1" fmla="*/ 1707776 h 2181732"/>
              <a:gd name="connsiteX2" fmla="*/ 0 w 416111"/>
              <a:gd name="connsiteY2" fmla="*/ 2181732 h 2181732"/>
              <a:gd name="connsiteX3" fmla="*/ 0 w 416111"/>
              <a:gd name="connsiteY3" fmla="*/ 473956 h 2181732"/>
              <a:gd name="connsiteX4" fmla="*/ 416111 w 416111"/>
              <a:gd name="connsiteY4" fmla="*/ 0 h 2181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6111" h="2181732">
                <a:moveTo>
                  <a:pt x="416111" y="0"/>
                </a:moveTo>
                <a:lnTo>
                  <a:pt x="416111" y="1707776"/>
                </a:lnTo>
                <a:lnTo>
                  <a:pt x="0" y="2181732"/>
                </a:lnTo>
                <a:lnTo>
                  <a:pt x="0" y="473956"/>
                </a:lnTo>
                <a:lnTo>
                  <a:pt x="416111" y="0"/>
                </a:lnTo>
                <a:close/>
              </a:path>
            </a:pathLst>
          </a:custGeom>
        </p:spPr>
      </p:pic>
      <p:pic>
        <p:nvPicPr>
          <p:cNvPr id="19" name="图片 18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000" t="46588" r="-5476" b="12911"/>
          <a:stretch>
            <a:fillRect/>
          </a:stretch>
        </p:blipFill>
        <p:spPr>
          <a:xfrm>
            <a:off x="8708287" y="3241897"/>
            <a:ext cx="450766" cy="2221205"/>
          </a:xfrm>
          <a:custGeom>
            <a:avLst/>
            <a:gdLst>
              <a:gd name="connsiteX0" fmla="*/ 450766 w 450766"/>
              <a:gd name="connsiteY0" fmla="*/ 0 h 2221205"/>
              <a:gd name="connsiteX1" fmla="*/ 450766 w 450766"/>
              <a:gd name="connsiteY1" fmla="*/ 1707776 h 2221205"/>
              <a:gd name="connsiteX2" fmla="*/ 0 w 450766"/>
              <a:gd name="connsiteY2" fmla="*/ 2221205 h 2221205"/>
              <a:gd name="connsiteX3" fmla="*/ 0 w 450766"/>
              <a:gd name="connsiteY3" fmla="*/ 513429 h 2221205"/>
              <a:gd name="connsiteX4" fmla="*/ 450766 w 450766"/>
              <a:gd name="connsiteY4" fmla="*/ 0 h 2221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0766" h="2221205">
                <a:moveTo>
                  <a:pt x="450766" y="0"/>
                </a:moveTo>
                <a:lnTo>
                  <a:pt x="450766" y="1707776"/>
                </a:lnTo>
                <a:lnTo>
                  <a:pt x="0" y="2221205"/>
                </a:lnTo>
                <a:lnTo>
                  <a:pt x="0" y="513429"/>
                </a:lnTo>
                <a:lnTo>
                  <a:pt x="450766" y="0"/>
                </a:lnTo>
                <a:close/>
              </a:path>
            </a:pathLst>
          </a:custGeom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6008" t="54116" r="100000" b="4177"/>
          <a:stretch>
            <a:fillRect/>
          </a:stretch>
        </p:blipFill>
        <p:spPr>
          <a:xfrm>
            <a:off x="-841133" y="3654724"/>
            <a:ext cx="1317756" cy="2287362"/>
          </a:xfrm>
          <a:custGeom>
            <a:avLst/>
            <a:gdLst>
              <a:gd name="connsiteX0" fmla="*/ 1317756 w 1317756"/>
              <a:gd name="connsiteY0" fmla="*/ 0 h 2287362"/>
              <a:gd name="connsiteX1" fmla="*/ 1317756 w 1317756"/>
              <a:gd name="connsiteY1" fmla="*/ 1806221 h 2287362"/>
              <a:gd name="connsiteX2" fmla="*/ 895475 w 1317756"/>
              <a:gd name="connsiteY2" fmla="*/ 2287362 h 2287362"/>
              <a:gd name="connsiteX3" fmla="*/ 0 w 1317756"/>
              <a:gd name="connsiteY3" fmla="*/ 1501435 h 2287362"/>
              <a:gd name="connsiteX4" fmla="*/ 1317756 w 1317756"/>
              <a:gd name="connsiteY4" fmla="*/ 0 h 2287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17756" h="2287362">
                <a:moveTo>
                  <a:pt x="1317756" y="0"/>
                </a:moveTo>
                <a:lnTo>
                  <a:pt x="1317756" y="1806221"/>
                </a:lnTo>
                <a:lnTo>
                  <a:pt x="895475" y="2287362"/>
                </a:lnTo>
                <a:lnTo>
                  <a:pt x="0" y="1501435"/>
                </a:lnTo>
                <a:lnTo>
                  <a:pt x="1317756" y="0"/>
                </a:lnTo>
                <a:close/>
              </a:path>
            </a:pathLst>
          </a:cu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215" t="97629" r="82128" b="-15747"/>
          <a:stretch>
            <a:fillRect/>
          </a:stretch>
        </p:blipFill>
        <p:spPr>
          <a:xfrm>
            <a:off x="294309" y="6041145"/>
            <a:ext cx="1653448" cy="993653"/>
          </a:xfrm>
          <a:custGeom>
            <a:avLst/>
            <a:gdLst>
              <a:gd name="connsiteX0" fmla="*/ 182314 w 1653448"/>
              <a:gd name="connsiteY0" fmla="*/ 0 h 993653"/>
              <a:gd name="connsiteX1" fmla="*/ 182314 w 1653448"/>
              <a:gd name="connsiteY1" fmla="*/ 130029 h 993653"/>
              <a:gd name="connsiteX2" fmla="*/ 1653448 w 1653448"/>
              <a:gd name="connsiteY2" fmla="*/ 130029 h 993653"/>
              <a:gd name="connsiteX3" fmla="*/ 895476 w 1653448"/>
              <a:gd name="connsiteY3" fmla="*/ 993653 h 993653"/>
              <a:gd name="connsiteX4" fmla="*/ 0 w 1653448"/>
              <a:gd name="connsiteY4" fmla="*/ 207726 h 993653"/>
              <a:gd name="connsiteX5" fmla="*/ 182314 w 1653448"/>
              <a:gd name="connsiteY5" fmla="*/ 0 h 993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53448" h="993653">
                <a:moveTo>
                  <a:pt x="182314" y="0"/>
                </a:moveTo>
                <a:lnTo>
                  <a:pt x="182314" y="130029"/>
                </a:lnTo>
                <a:lnTo>
                  <a:pt x="1653448" y="130029"/>
                </a:lnTo>
                <a:lnTo>
                  <a:pt x="895476" y="993653"/>
                </a:lnTo>
                <a:lnTo>
                  <a:pt x="0" y="207726"/>
                </a:lnTo>
                <a:lnTo>
                  <a:pt x="182314" y="0"/>
                </a:lnTo>
                <a:close/>
              </a:path>
            </a:pathLst>
          </a:cu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355" t="100000" r="56684" b="-24084"/>
          <a:stretch>
            <a:fillRect/>
          </a:stretch>
        </p:blipFill>
        <p:spPr>
          <a:xfrm>
            <a:off x="1987517" y="6171173"/>
            <a:ext cx="2054719" cy="1320828"/>
          </a:xfrm>
          <a:custGeom>
            <a:avLst/>
            <a:gdLst>
              <a:gd name="connsiteX0" fmla="*/ 469464 w 2054719"/>
              <a:gd name="connsiteY0" fmla="*/ 0 h 1320828"/>
              <a:gd name="connsiteX1" fmla="*/ 2054719 w 2054719"/>
              <a:gd name="connsiteY1" fmla="*/ 0 h 1320828"/>
              <a:gd name="connsiteX2" fmla="*/ 895475 w 2054719"/>
              <a:gd name="connsiteY2" fmla="*/ 1320828 h 1320828"/>
              <a:gd name="connsiteX3" fmla="*/ 0 w 2054719"/>
              <a:gd name="connsiteY3" fmla="*/ 534901 h 1320828"/>
              <a:gd name="connsiteX4" fmla="*/ 469464 w 2054719"/>
              <a:gd name="connsiteY4" fmla="*/ 0 h 1320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54719" h="1320828">
                <a:moveTo>
                  <a:pt x="469464" y="0"/>
                </a:moveTo>
                <a:lnTo>
                  <a:pt x="2054719" y="0"/>
                </a:lnTo>
                <a:lnTo>
                  <a:pt x="895475" y="1320828"/>
                </a:lnTo>
                <a:lnTo>
                  <a:pt x="0" y="534901"/>
                </a:lnTo>
                <a:lnTo>
                  <a:pt x="469464" y="0"/>
                </a:lnTo>
                <a:close/>
              </a:path>
            </a:pathLst>
          </a:cu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047" t="100000" r="7552" b="-8867"/>
          <a:stretch>
            <a:fillRect/>
          </a:stretch>
        </p:blipFill>
        <p:spPr>
          <a:xfrm>
            <a:off x="6160359" y="6171173"/>
            <a:ext cx="1926274" cy="486276"/>
          </a:xfrm>
          <a:custGeom>
            <a:avLst/>
            <a:gdLst>
              <a:gd name="connsiteX0" fmla="*/ 426928 w 1926274"/>
              <a:gd name="connsiteY0" fmla="*/ 0 h 486276"/>
              <a:gd name="connsiteX1" fmla="*/ 1926274 w 1926274"/>
              <a:gd name="connsiteY1" fmla="*/ 0 h 486276"/>
              <a:gd name="connsiteX2" fmla="*/ 1499347 w 1926274"/>
              <a:gd name="connsiteY2" fmla="*/ 486276 h 486276"/>
              <a:gd name="connsiteX3" fmla="*/ 0 w 1926274"/>
              <a:gd name="connsiteY3" fmla="*/ 486276 h 486276"/>
              <a:gd name="connsiteX4" fmla="*/ 426928 w 1926274"/>
              <a:gd name="connsiteY4" fmla="*/ 0 h 486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26274" h="486276">
                <a:moveTo>
                  <a:pt x="426928" y="0"/>
                </a:moveTo>
                <a:lnTo>
                  <a:pt x="1926274" y="0"/>
                </a:lnTo>
                <a:lnTo>
                  <a:pt x="1499347" y="486276"/>
                </a:lnTo>
                <a:lnTo>
                  <a:pt x="0" y="486276"/>
                </a:lnTo>
                <a:lnTo>
                  <a:pt x="426928" y="0"/>
                </a:lnTo>
                <a:close/>
              </a:path>
            </a:pathLst>
          </a:custGeom>
        </p:spPr>
      </p:pic>
      <p:sp>
        <p:nvSpPr>
          <p:cNvPr id="38" name="矩形 37"/>
          <p:cNvSpPr/>
          <p:nvPr/>
        </p:nvSpPr>
        <p:spPr>
          <a:xfrm>
            <a:off x="5951505" y="490818"/>
            <a:ext cx="5775391" cy="6048845"/>
          </a:xfrm>
          <a:prstGeom prst="rect">
            <a:avLst/>
          </a:prstGeom>
          <a:noFill/>
          <a:ln w="1174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文本框 38"/>
          <p:cNvSpPr txBox="1"/>
          <p:nvPr/>
        </p:nvSpPr>
        <p:spPr>
          <a:xfrm>
            <a:off x="6045974" y="805617"/>
            <a:ext cx="5775391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8800" dirty="0">
                <a:solidFill>
                  <a:schemeClr val="bg1"/>
                </a:solidFill>
                <a:latin typeface="书体坊兰亭体" panose="03000509000000000000" pitchFamily="65" charset="-122"/>
                <a:ea typeface="书体坊兰亭体" panose="03000509000000000000" pitchFamily="65" charset="-122"/>
              </a:rPr>
              <a:t>诚信  求是</a:t>
            </a:r>
            <a:endParaRPr lang="en-US" altLang="zh-CN" sz="8800" dirty="0">
              <a:solidFill>
                <a:schemeClr val="bg1"/>
              </a:solidFill>
              <a:latin typeface="书体坊兰亭体" panose="03000509000000000000" pitchFamily="65" charset="-122"/>
              <a:ea typeface="书体坊兰亭体" panose="03000509000000000000" pitchFamily="65" charset="-122"/>
            </a:endParaRPr>
          </a:p>
          <a:p>
            <a:pPr algn="ctr"/>
            <a:r>
              <a:rPr lang="zh-CN" altLang="en-US" sz="8800" dirty="0">
                <a:solidFill>
                  <a:schemeClr val="bg1"/>
                </a:solidFill>
                <a:latin typeface="书体坊兰亭体" panose="03000509000000000000" pitchFamily="65" charset="-122"/>
                <a:ea typeface="书体坊兰亭体" panose="03000509000000000000" pitchFamily="65" charset="-122"/>
              </a:rPr>
              <a:t>笃学</a:t>
            </a:r>
            <a:endParaRPr lang="en-US" altLang="zh-CN" sz="8800" dirty="0">
              <a:solidFill>
                <a:schemeClr val="bg1"/>
              </a:solidFill>
              <a:latin typeface="书体坊兰亭体" panose="03000509000000000000" pitchFamily="65" charset="-122"/>
              <a:ea typeface="书体坊兰亭体" panose="03000509000000000000" pitchFamily="65" charset="-122"/>
            </a:endParaRPr>
          </a:p>
          <a:p>
            <a:r>
              <a:rPr lang="zh-CN" altLang="en-US" sz="8800" dirty="0">
                <a:solidFill>
                  <a:schemeClr val="bg1"/>
                </a:solidFill>
                <a:latin typeface="书体坊兰亭体" panose="03000509000000000000" pitchFamily="65" charset="-122"/>
                <a:ea typeface="书体坊兰亭体" panose="03000509000000000000" pitchFamily="65" charset="-122"/>
              </a:rPr>
              <a:t>致公</a:t>
            </a:r>
            <a:endParaRPr lang="en-US" altLang="zh-CN" sz="8800" dirty="0">
              <a:solidFill>
                <a:schemeClr val="bg1"/>
              </a:solidFill>
              <a:latin typeface="书体坊兰亭体" panose="03000509000000000000" pitchFamily="65" charset="-122"/>
              <a:ea typeface="书体坊兰亭体" panose="03000509000000000000" pitchFamily="65" charset="-122"/>
            </a:endParaRPr>
          </a:p>
          <a:p>
            <a:r>
              <a:rPr lang="en-US" altLang="zh-CN" sz="8800" dirty="0">
                <a:solidFill>
                  <a:schemeClr val="bg1"/>
                </a:solidFill>
                <a:latin typeface="书体坊兰亭体" panose="03000509000000000000" pitchFamily="65" charset="-122"/>
                <a:ea typeface="书体坊兰亭体" panose="03000509000000000000" pitchFamily="65" charset="-122"/>
              </a:rPr>
              <a:t>         </a:t>
            </a:r>
            <a:r>
              <a:rPr lang="en-US" altLang="zh-CN" sz="8800" dirty="0">
                <a:solidFill>
                  <a:schemeClr val="bg1"/>
                </a:solidFill>
                <a:latin typeface="Arial Black" panose="020B0A04020102020204" pitchFamily="34" charset="0"/>
                <a:ea typeface="书体坊兰亭体" panose="03000509000000000000" pitchFamily="65" charset="-122"/>
              </a:rPr>
              <a:t>NAU</a:t>
            </a:r>
            <a:endParaRPr lang="zh-CN" altLang="en-US" sz="8800" dirty="0">
              <a:solidFill>
                <a:schemeClr val="bg1"/>
              </a:solidFill>
              <a:latin typeface="Arial Black" panose="020B0A04020102020204" pitchFamily="34" charset="0"/>
              <a:ea typeface="书体坊兰亭体" panose="03000509000000000000" pitchFamily="65" charset="-122"/>
            </a:endParaRPr>
          </a:p>
        </p:txBody>
      </p:sp>
      <p:pic>
        <p:nvPicPr>
          <p:cNvPr id="32" name="图片 31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234" t="55950"/>
          <a:stretch>
            <a:fillRect/>
          </a:stretch>
        </p:blipFill>
        <p:spPr>
          <a:xfrm>
            <a:off x="10204483" y="4833221"/>
            <a:ext cx="2121000" cy="2415848"/>
          </a:xfrm>
          <a:custGeom>
            <a:avLst/>
            <a:gdLst>
              <a:gd name="connsiteX0" fmla="*/ 2121000 w 2121000"/>
              <a:gd name="connsiteY0" fmla="*/ 0 h 2415848"/>
              <a:gd name="connsiteX1" fmla="*/ 2121000 w 2121000"/>
              <a:gd name="connsiteY1" fmla="*/ 1707776 h 2415848"/>
              <a:gd name="connsiteX2" fmla="*/ 1499346 w 2121000"/>
              <a:gd name="connsiteY2" fmla="*/ 2415848 h 2415848"/>
              <a:gd name="connsiteX3" fmla="*/ 0 w 2121000"/>
              <a:gd name="connsiteY3" fmla="*/ 2415848 h 2415848"/>
              <a:gd name="connsiteX4" fmla="*/ 2121000 w 2121000"/>
              <a:gd name="connsiteY4" fmla="*/ 0 h 24158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21000" h="2415848">
                <a:moveTo>
                  <a:pt x="2121000" y="0"/>
                </a:moveTo>
                <a:lnTo>
                  <a:pt x="2121000" y="1707776"/>
                </a:lnTo>
                <a:lnTo>
                  <a:pt x="1499346" y="2415848"/>
                </a:lnTo>
                <a:lnTo>
                  <a:pt x="0" y="2415848"/>
                </a:lnTo>
                <a:lnTo>
                  <a:pt x="2121000" y="0"/>
                </a:lnTo>
                <a:close/>
              </a:path>
            </a:pathLst>
          </a:custGeom>
          <a:effectLst>
            <a:outerShdw blurRad="50800" dist="50800" dir="5400000" sx="98000" sy="98000" algn="ctr" rotWithShape="0">
              <a:srgbClr val="000000">
                <a:alpha val="43137"/>
              </a:srgbClr>
            </a:outerShdw>
          </a:effectLst>
        </p:spPr>
      </p:pic>
      <p:pic>
        <p:nvPicPr>
          <p:cNvPr id="34" name="图片 3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058"/>
          <a:stretch>
            <a:fillRect/>
          </a:stretch>
        </p:blipFill>
        <p:spPr>
          <a:xfrm>
            <a:off x="2768152" y="-2027420"/>
            <a:ext cx="6251307" cy="5484346"/>
          </a:xfrm>
          <a:custGeom>
            <a:avLst/>
            <a:gdLst>
              <a:gd name="connsiteX0" fmla="*/ 4813417 w 6251307"/>
              <a:gd name="connsiteY0" fmla="*/ 0 h 5484346"/>
              <a:gd name="connsiteX1" fmla="*/ 6251307 w 6251307"/>
              <a:gd name="connsiteY1" fmla="*/ 0 h 5484346"/>
              <a:gd name="connsiteX2" fmla="*/ 6251307 w 6251307"/>
              <a:gd name="connsiteY2" fmla="*/ 167906 h 5484346"/>
              <a:gd name="connsiteX3" fmla="*/ 1585255 w 6251307"/>
              <a:gd name="connsiteY3" fmla="*/ 5484346 h 5484346"/>
              <a:gd name="connsiteX4" fmla="*/ 0 w 6251307"/>
              <a:gd name="connsiteY4" fmla="*/ 5484346 h 5484346"/>
              <a:gd name="connsiteX5" fmla="*/ 4813417 w 6251307"/>
              <a:gd name="connsiteY5" fmla="*/ 0 h 5484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251307" h="5484346">
                <a:moveTo>
                  <a:pt x="4813417" y="0"/>
                </a:moveTo>
                <a:lnTo>
                  <a:pt x="6251307" y="0"/>
                </a:lnTo>
                <a:lnTo>
                  <a:pt x="6251307" y="167906"/>
                </a:lnTo>
                <a:lnTo>
                  <a:pt x="1585255" y="5484346"/>
                </a:lnTo>
                <a:lnTo>
                  <a:pt x="0" y="5484346"/>
                </a:lnTo>
                <a:lnTo>
                  <a:pt x="4813417" y="0"/>
                </a:lnTo>
                <a:close/>
              </a:path>
            </a:pathLst>
          </a:custGeom>
          <a:effectLst>
            <a:outerShdw blurRad="50800" dist="50800" dir="5400000" algn="ctr" rotWithShape="0">
              <a:srgbClr val="000000">
                <a:alpha val="43137"/>
              </a:srgbClr>
            </a:outerShdw>
          </a:effectLst>
        </p:spPr>
      </p:pic>
      <p:sp>
        <p:nvSpPr>
          <p:cNvPr id="40" name="平行四边形 39"/>
          <p:cNvSpPr/>
          <p:nvPr/>
        </p:nvSpPr>
        <p:spPr>
          <a:xfrm rot="18731748">
            <a:off x="471336" y="3000289"/>
            <a:ext cx="1291226" cy="5207729"/>
          </a:xfrm>
          <a:prstGeom prst="parallelogram">
            <a:avLst/>
          </a:prstGeom>
          <a:solidFill>
            <a:schemeClr val="bg1"/>
          </a:solidFill>
          <a:ln>
            <a:noFill/>
          </a:ln>
          <a:effectLst>
            <a:outerShdw blurRad="50800" dist="50800" dir="5400000" sx="102000" sy="102000" algn="ctr" rotWithShape="0">
              <a:srgbClr val="000000">
                <a:alpha val="43137"/>
              </a:srgbClr>
            </a:outerShdw>
            <a:reflection endPos="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7200" b="1" dirty="0">
                <a:solidFill>
                  <a:srgbClr val="5B853D"/>
                </a:solidFill>
                <a:latin typeface="Bernard MT Condensed" panose="02050806060905020404" pitchFamily="18" charset="0"/>
              </a:rPr>
              <a:t>NAU</a:t>
            </a:r>
            <a:endParaRPr lang="zh-CN" altLang="en-US" sz="7200" b="1" dirty="0">
              <a:solidFill>
                <a:srgbClr val="5B853D"/>
              </a:solidFill>
              <a:latin typeface="Bernard MT Condensed" panose="02050806060905020404" pitchFamily="18" charset="0"/>
            </a:endParaRPr>
          </a:p>
        </p:txBody>
      </p:sp>
      <p:pic>
        <p:nvPicPr>
          <p:cNvPr id="22" name="图片 2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9323" y="3654171"/>
            <a:ext cx="1336040" cy="13360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38" grpId="1" animBg="1"/>
      <p:bldP spid="39" grpId="0"/>
      <p:bldP spid="39" grpId="1"/>
      <p:bldP spid="40" grpId="0" animBg="1"/>
      <p:bldP spid="40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B874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282" y="578498"/>
            <a:ext cx="8366155" cy="5542578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3482039" y="1399592"/>
            <a:ext cx="8366155" cy="4189446"/>
          </a:xfrm>
          <a:prstGeom prst="rect">
            <a:avLst/>
          </a:prstGeom>
          <a:noFill/>
          <a:ln w="1174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040" y="883920"/>
            <a:ext cx="1336040" cy="1336040"/>
          </a:xfrm>
          <a:prstGeom prst="rect">
            <a:avLst/>
          </a:prstGeom>
        </p:spPr>
      </p:pic>
      <p:sp>
        <p:nvSpPr>
          <p:cNvPr id="9" name="文本框 8"/>
          <p:cNvSpPr txBox="1"/>
          <p:nvPr>
            <p:custDataLst>
              <p:tags r:id="rId3"/>
            </p:custDataLst>
          </p:nvPr>
        </p:nvSpPr>
        <p:spPr>
          <a:xfrm>
            <a:off x="8943975" y="1644015"/>
            <a:ext cx="2392045" cy="89598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altLang="zh-CN" sz="400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charset="-122"/>
                <a:cs typeface="+mn-ea"/>
              </a:rPr>
              <a:t>LOREM</a:t>
            </a:r>
            <a:endParaRPr lang="en-US" altLang="zh-CN" sz="4000">
              <a:solidFill>
                <a:schemeClr val="bg1"/>
              </a:solidFill>
              <a:latin typeface="Arial" panose="020B0604020202020204" pitchFamily="34" charset="0"/>
              <a:ea typeface="黑体" panose="02010609060101010101" charset="-122"/>
              <a:cs typeface="+mn-ea"/>
            </a:endParaRPr>
          </a:p>
        </p:txBody>
      </p:sp>
      <p:sp>
        <p:nvSpPr>
          <p:cNvPr id="10" name="文本框 9"/>
          <p:cNvSpPr txBox="1"/>
          <p:nvPr>
            <p:custDataLst>
              <p:tags r:id="rId4"/>
            </p:custDataLst>
          </p:nvPr>
        </p:nvSpPr>
        <p:spPr>
          <a:xfrm>
            <a:off x="6249035" y="2854325"/>
            <a:ext cx="4610735" cy="1149350"/>
          </a:xfrm>
          <a:prstGeom prst="rect">
            <a:avLst/>
          </a:prstGeom>
          <a:noFill/>
        </p:spPr>
        <p:txBody>
          <a:bodyPr wrap="square" rtlCol="0">
            <a:normAutofit lnSpcReduction="20000"/>
          </a:bodyPr>
          <a:lstStyle/>
          <a:p>
            <a:pPr>
              <a:lnSpc>
                <a:spcPct val="120000"/>
              </a:lnSpc>
            </a:pPr>
            <a:r>
              <a:rPr lang="zh-CN" altLang="en-US" sz="3200" dirty="0">
                <a:solidFill>
                  <a:schemeClr val="bg1">
                    <a:lumMod val="95000"/>
                  </a:schemeClr>
                </a:solidFill>
                <a:sym typeface="Arial" panose="020B0604020202020204" pitchFamily="34" charset="0"/>
              </a:rPr>
              <a:t>Lorem ipsum dolor sit amet, consectetur </a:t>
            </a:r>
            <a:endParaRPr lang="zh-CN" altLang="en-US" sz="3200" dirty="0">
              <a:solidFill>
                <a:schemeClr val="bg1">
                  <a:lumMod val="95000"/>
                </a:schemeClr>
              </a:solidFill>
              <a:sym typeface="Arial" panose="020B0604020202020204" pitchFamily="34" charset="0"/>
            </a:endParaRPr>
          </a:p>
        </p:txBody>
      </p:sp>
      <p:sp>
        <p:nvSpPr>
          <p:cNvPr id="2" name="文本框 1"/>
          <p:cNvSpPr txBox="1"/>
          <p:nvPr>
            <p:custDataLst>
              <p:tags r:id="rId5"/>
            </p:custDataLst>
          </p:nvPr>
        </p:nvSpPr>
        <p:spPr>
          <a:xfrm>
            <a:off x="6140450" y="4112895"/>
            <a:ext cx="4610735" cy="1149350"/>
          </a:xfrm>
          <a:prstGeom prst="rect">
            <a:avLst/>
          </a:prstGeom>
          <a:noFill/>
        </p:spPr>
        <p:txBody>
          <a:bodyPr wrap="square" rtlCol="0">
            <a:normAutofit lnSpcReduction="20000"/>
          </a:bodyPr>
          <a:lstStyle/>
          <a:p>
            <a:pPr>
              <a:lnSpc>
                <a:spcPct val="120000"/>
              </a:lnSpc>
            </a:pPr>
            <a:r>
              <a:rPr lang="zh-CN" altLang="en-US" sz="3200" dirty="0">
                <a:solidFill>
                  <a:schemeClr val="bg1">
                    <a:lumMod val="95000"/>
                  </a:schemeClr>
                </a:solidFill>
                <a:sym typeface="Arial" panose="020B0604020202020204" pitchFamily="34" charset="0"/>
              </a:rPr>
              <a:t>Lorem ipsum dolor sit amet, consectetur </a:t>
            </a:r>
            <a:endParaRPr lang="zh-CN" altLang="en-US" sz="3200" dirty="0">
              <a:solidFill>
                <a:schemeClr val="bg1">
                  <a:lumMod val="95000"/>
                </a:schemeClr>
              </a:solidFill>
              <a:sym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9" grpId="0"/>
      <p:bldP spid="10" grpId="0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图片 27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81" t="4401" r="50000" b="10630"/>
          <a:stretch>
            <a:fillRect/>
          </a:stretch>
        </p:blipFill>
        <p:spPr>
          <a:xfrm>
            <a:off x="6096000" y="1"/>
            <a:ext cx="3048000" cy="6858000"/>
          </a:xfrm>
          <a:custGeom>
            <a:avLst/>
            <a:gdLst>
              <a:gd name="connsiteX0" fmla="*/ 0 w 3048000"/>
              <a:gd name="connsiteY0" fmla="*/ 0 h 6858000"/>
              <a:gd name="connsiteX1" fmla="*/ 3048000 w 3048000"/>
              <a:gd name="connsiteY1" fmla="*/ 0 h 6858000"/>
              <a:gd name="connsiteX2" fmla="*/ 3048000 w 3048000"/>
              <a:gd name="connsiteY2" fmla="*/ 6858000 h 6858000"/>
              <a:gd name="connsiteX3" fmla="*/ 0 w 30480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48000" h="6858000">
                <a:moveTo>
                  <a:pt x="0" y="0"/>
                </a:moveTo>
                <a:lnTo>
                  <a:pt x="3048000" y="0"/>
                </a:lnTo>
                <a:lnTo>
                  <a:pt x="3048000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2" name="矩形 1"/>
          <p:cNvSpPr/>
          <p:nvPr/>
        </p:nvSpPr>
        <p:spPr>
          <a:xfrm>
            <a:off x="0" y="1"/>
            <a:ext cx="3048000" cy="6858000"/>
          </a:xfrm>
          <a:prstGeom prst="rect">
            <a:avLst/>
          </a:prstGeom>
          <a:solidFill>
            <a:srgbClr val="5B87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3048000" y="1"/>
            <a:ext cx="3048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9143999" y="-1"/>
            <a:ext cx="3048000" cy="6858000"/>
          </a:xfrm>
          <a:prstGeom prst="rect">
            <a:avLst/>
          </a:prstGeom>
          <a:solidFill>
            <a:srgbClr val="1A3B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cxnSp>
        <p:nvCxnSpPr>
          <p:cNvPr id="8" name="直接连接符 7"/>
          <p:cNvCxnSpPr/>
          <p:nvPr/>
        </p:nvCxnSpPr>
        <p:spPr>
          <a:xfrm>
            <a:off x="3048000" y="1"/>
            <a:ext cx="0" cy="6858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9" name="图片 2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0186" y="205441"/>
            <a:ext cx="1336040" cy="1336040"/>
          </a:xfrm>
          <a:prstGeom prst="rect">
            <a:avLst/>
          </a:prstGeom>
        </p:spPr>
      </p:pic>
      <p:sp>
        <p:nvSpPr>
          <p:cNvPr id="9" name="文本框 8"/>
          <p:cNvSpPr txBox="1"/>
          <p:nvPr>
            <p:custDataLst>
              <p:tags r:id="rId3"/>
            </p:custDataLst>
          </p:nvPr>
        </p:nvSpPr>
        <p:spPr>
          <a:xfrm>
            <a:off x="444500" y="2746375"/>
            <a:ext cx="2392045" cy="89598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altLang="zh-CN" sz="400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charset="-122"/>
                <a:cs typeface="+mn-ea"/>
              </a:rPr>
              <a:t>LOREM</a:t>
            </a:r>
            <a:endParaRPr lang="en-US" altLang="zh-CN" sz="4000">
              <a:solidFill>
                <a:schemeClr val="bg1"/>
              </a:solidFill>
              <a:latin typeface="Arial" panose="020B0604020202020204" pitchFamily="34" charset="0"/>
              <a:ea typeface="黑体" panose="02010609060101010101" charset="-122"/>
              <a:cs typeface="+mn-ea"/>
            </a:endParaRPr>
          </a:p>
        </p:txBody>
      </p:sp>
      <p:sp>
        <p:nvSpPr>
          <p:cNvPr id="4" name="文本框 3"/>
          <p:cNvSpPr txBox="1"/>
          <p:nvPr>
            <p:custDataLst>
              <p:tags r:id="rId4"/>
            </p:custDataLst>
          </p:nvPr>
        </p:nvSpPr>
        <p:spPr>
          <a:xfrm>
            <a:off x="6424295" y="2804160"/>
            <a:ext cx="2392045" cy="89598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altLang="zh-CN" sz="400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charset="-122"/>
                <a:cs typeface="+mn-ea"/>
              </a:rPr>
              <a:t>LOREM</a:t>
            </a:r>
            <a:endParaRPr lang="en-US" altLang="zh-CN" sz="4000">
              <a:solidFill>
                <a:schemeClr val="bg1"/>
              </a:solidFill>
              <a:latin typeface="Arial" panose="020B0604020202020204" pitchFamily="34" charset="0"/>
              <a:ea typeface="黑体" panose="02010609060101010101" charset="-122"/>
              <a:cs typeface="+mn-ea"/>
            </a:endParaRPr>
          </a:p>
        </p:txBody>
      </p:sp>
      <p:sp>
        <p:nvSpPr>
          <p:cNvPr id="6" name="文本框 5"/>
          <p:cNvSpPr txBox="1"/>
          <p:nvPr>
            <p:custDataLst>
              <p:tags r:id="rId5"/>
            </p:custDataLst>
          </p:nvPr>
        </p:nvSpPr>
        <p:spPr>
          <a:xfrm>
            <a:off x="9694545" y="2746375"/>
            <a:ext cx="2392045" cy="89598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altLang="zh-CN" sz="400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charset="-122"/>
                <a:cs typeface="+mn-ea"/>
              </a:rPr>
              <a:t>LOREM</a:t>
            </a:r>
            <a:endParaRPr lang="en-US" altLang="zh-CN" sz="4000">
              <a:solidFill>
                <a:schemeClr val="bg1"/>
              </a:solidFill>
              <a:latin typeface="Arial" panose="020B0604020202020204" pitchFamily="34" charset="0"/>
              <a:ea typeface="黑体" panose="02010609060101010101" charset="-122"/>
              <a:cs typeface="+mn-ea"/>
            </a:endParaRPr>
          </a:p>
        </p:txBody>
      </p:sp>
      <p:sp>
        <p:nvSpPr>
          <p:cNvPr id="7" name="文本框 6"/>
          <p:cNvSpPr txBox="1"/>
          <p:nvPr>
            <p:custDataLst>
              <p:tags r:id="rId6"/>
            </p:custDataLst>
          </p:nvPr>
        </p:nvSpPr>
        <p:spPr>
          <a:xfrm>
            <a:off x="3375660" y="2688590"/>
            <a:ext cx="2392045" cy="89598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altLang="zh-CN" sz="4000">
                <a:solidFill>
                  <a:srgbClr val="788A38"/>
                </a:solidFill>
                <a:latin typeface="Arial" panose="020B0604020202020204" pitchFamily="34" charset="0"/>
                <a:ea typeface="黑体" panose="02010609060101010101" charset="-122"/>
                <a:cs typeface="+mn-ea"/>
              </a:rPr>
              <a:t>LOREM</a:t>
            </a:r>
            <a:endParaRPr lang="en-US" altLang="zh-CN" sz="4000">
              <a:solidFill>
                <a:srgbClr val="788A38"/>
              </a:solidFill>
              <a:latin typeface="Arial" panose="020B0604020202020204" pitchFamily="34" charset="0"/>
              <a:ea typeface="黑体" panose="02010609060101010101" charset="-122"/>
              <a:cs typeface="+mn-ea"/>
            </a:endParaRPr>
          </a:p>
        </p:txBody>
      </p:sp>
      <p:sp>
        <p:nvSpPr>
          <p:cNvPr id="10" name="文本框 9"/>
          <p:cNvSpPr txBox="1"/>
          <p:nvPr>
            <p:custDataLst>
              <p:tags r:id="rId7"/>
            </p:custDataLst>
          </p:nvPr>
        </p:nvSpPr>
        <p:spPr>
          <a:xfrm>
            <a:off x="339090" y="4035425"/>
            <a:ext cx="2602865" cy="1149350"/>
          </a:xfrm>
          <a:prstGeom prst="rect">
            <a:avLst/>
          </a:prstGeom>
          <a:noFill/>
        </p:spPr>
        <p:txBody>
          <a:bodyPr wrap="square" rtlCol="0">
            <a:normAutofit fontScale="60000"/>
          </a:bodyPr>
          <a:lstStyle/>
          <a:p>
            <a:pPr>
              <a:lnSpc>
                <a:spcPct val="120000"/>
              </a:lnSpc>
            </a:pPr>
            <a:r>
              <a:rPr lang="zh-CN" altLang="en-US" sz="3200" dirty="0">
                <a:solidFill>
                  <a:schemeClr val="bg1">
                    <a:lumMod val="95000"/>
                  </a:schemeClr>
                </a:solidFill>
                <a:sym typeface="Arial" panose="020B0604020202020204" pitchFamily="34" charset="0"/>
              </a:rPr>
              <a:t>Lorem ipsum dolor sit amet, consectetur </a:t>
            </a:r>
            <a:endParaRPr lang="zh-CN" altLang="en-US" sz="3200" dirty="0">
              <a:solidFill>
                <a:schemeClr val="bg1">
                  <a:lumMod val="95000"/>
                </a:schemeClr>
              </a:solidFill>
              <a:sym typeface="Arial" panose="020B0604020202020204" pitchFamily="34" charset="0"/>
            </a:endParaRPr>
          </a:p>
        </p:txBody>
      </p:sp>
      <p:sp>
        <p:nvSpPr>
          <p:cNvPr id="30" name="文本框 29"/>
          <p:cNvSpPr txBox="1"/>
          <p:nvPr>
            <p:custDataLst>
              <p:tags r:id="rId8"/>
            </p:custDataLst>
          </p:nvPr>
        </p:nvSpPr>
        <p:spPr>
          <a:xfrm>
            <a:off x="6318885" y="4020185"/>
            <a:ext cx="2602865" cy="1149350"/>
          </a:xfrm>
          <a:prstGeom prst="rect">
            <a:avLst/>
          </a:prstGeom>
          <a:noFill/>
        </p:spPr>
        <p:txBody>
          <a:bodyPr wrap="square" rtlCol="0">
            <a:normAutofit fontScale="60000"/>
          </a:bodyPr>
          <a:lstStyle/>
          <a:p>
            <a:pPr>
              <a:lnSpc>
                <a:spcPct val="120000"/>
              </a:lnSpc>
            </a:pPr>
            <a:r>
              <a:rPr lang="zh-CN" altLang="en-US" sz="3200" dirty="0">
                <a:solidFill>
                  <a:schemeClr val="bg1">
                    <a:lumMod val="95000"/>
                  </a:schemeClr>
                </a:solidFill>
                <a:sym typeface="Arial" panose="020B0604020202020204" pitchFamily="34" charset="0"/>
              </a:rPr>
              <a:t>Lorem ipsum dolor sit amet, consectetur </a:t>
            </a:r>
            <a:endParaRPr lang="zh-CN" altLang="en-US" sz="3200" dirty="0">
              <a:solidFill>
                <a:schemeClr val="bg1">
                  <a:lumMod val="95000"/>
                </a:schemeClr>
              </a:solidFill>
              <a:sym typeface="Arial" panose="020B0604020202020204" pitchFamily="34" charset="0"/>
            </a:endParaRPr>
          </a:p>
        </p:txBody>
      </p:sp>
      <p:sp>
        <p:nvSpPr>
          <p:cNvPr id="31" name="文本框 30"/>
          <p:cNvSpPr txBox="1"/>
          <p:nvPr>
            <p:custDataLst>
              <p:tags r:id="rId9"/>
            </p:custDataLst>
          </p:nvPr>
        </p:nvSpPr>
        <p:spPr>
          <a:xfrm>
            <a:off x="9366250" y="4020185"/>
            <a:ext cx="2602865" cy="1149350"/>
          </a:xfrm>
          <a:prstGeom prst="rect">
            <a:avLst/>
          </a:prstGeom>
          <a:noFill/>
        </p:spPr>
        <p:txBody>
          <a:bodyPr wrap="square" rtlCol="0">
            <a:normAutofit fontScale="60000"/>
          </a:bodyPr>
          <a:lstStyle/>
          <a:p>
            <a:pPr>
              <a:lnSpc>
                <a:spcPct val="120000"/>
              </a:lnSpc>
            </a:pPr>
            <a:r>
              <a:rPr lang="zh-CN" altLang="en-US" sz="3200" dirty="0">
                <a:solidFill>
                  <a:schemeClr val="bg1">
                    <a:lumMod val="95000"/>
                  </a:schemeClr>
                </a:solidFill>
                <a:sym typeface="Arial" panose="020B0604020202020204" pitchFamily="34" charset="0"/>
              </a:rPr>
              <a:t>Lorem ipsum dolor sit amet, consectetur </a:t>
            </a:r>
            <a:endParaRPr lang="zh-CN" altLang="en-US" sz="3200" dirty="0">
              <a:solidFill>
                <a:schemeClr val="bg1">
                  <a:lumMod val="95000"/>
                </a:schemeClr>
              </a:solidFill>
              <a:sym typeface="Arial" panose="020B0604020202020204" pitchFamily="34" charset="0"/>
            </a:endParaRPr>
          </a:p>
        </p:txBody>
      </p:sp>
      <p:sp>
        <p:nvSpPr>
          <p:cNvPr id="32" name="文本框 31"/>
          <p:cNvSpPr txBox="1"/>
          <p:nvPr>
            <p:custDataLst>
              <p:tags r:id="rId10"/>
            </p:custDataLst>
          </p:nvPr>
        </p:nvSpPr>
        <p:spPr>
          <a:xfrm>
            <a:off x="3270885" y="4020185"/>
            <a:ext cx="2602865" cy="1149350"/>
          </a:xfrm>
          <a:prstGeom prst="rect">
            <a:avLst/>
          </a:prstGeom>
          <a:noFill/>
        </p:spPr>
        <p:txBody>
          <a:bodyPr wrap="square" rtlCol="0">
            <a:normAutofit fontScale="60000"/>
          </a:bodyPr>
          <a:lstStyle/>
          <a:p>
            <a:pPr>
              <a:lnSpc>
                <a:spcPct val="120000"/>
              </a:lnSpc>
            </a:pPr>
            <a:r>
              <a:rPr lang="zh-CN" altLang="en-US" sz="3200" dirty="0">
                <a:solidFill>
                  <a:srgbClr val="788A38"/>
                </a:solidFill>
                <a:sym typeface="Arial" panose="020B0604020202020204" pitchFamily="34" charset="0"/>
              </a:rPr>
              <a:t>Lorem ipsum dolor sit amet, consectetur </a:t>
            </a:r>
            <a:endParaRPr lang="zh-CN" altLang="en-US" sz="3200" dirty="0">
              <a:solidFill>
                <a:srgbClr val="788A38"/>
              </a:solidFill>
              <a:sym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animBg="1"/>
      <p:bldP spid="3" grpId="1" animBg="1"/>
      <p:bldP spid="5" grpId="0" animBg="1"/>
      <p:bldP spid="5" grpId="1" animBg="1"/>
      <p:bldP spid="9" grpId="0"/>
      <p:bldP spid="9" grpId="1"/>
      <p:bldP spid="4" grpId="0"/>
      <p:bldP spid="4" grpId="1"/>
      <p:bldP spid="6" grpId="0"/>
      <p:bldP spid="6" grpId="1"/>
      <p:bldP spid="7" grpId="0"/>
      <p:bldP spid="7" grpId="1"/>
      <p:bldP spid="10" grpId="0"/>
      <p:bldP spid="10" grpId="1"/>
      <p:bldP spid="30" grpId="0"/>
      <p:bldP spid="30" grpId="1"/>
      <p:bldP spid="31" grpId="0"/>
      <p:bldP spid="31" grpId="1"/>
      <p:bldP spid="32" grpId="0"/>
      <p:bldP spid="32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11" name="图表 10"/>
          <p:cNvGraphicFramePr/>
          <p:nvPr/>
        </p:nvGraphicFramePr>
        <p:xfrm>
          <a:off x="1966686" y="822303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pic>
        <p:nvPicPr>
          <p:cNvPr id="4" name="图片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760" y="154641"/>
            <a:ext cx="1336040" cy="13360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3" name="直接连接符 12"/>
          <p:cNvCxnSpPr/>
          <p:nvPr/>
        </p:nvCxnSpPr>
        <p:spPr>
          <a:xfrm flipV="1">
            <a:off x="5798916" y="324091"/>
            <a:ext cx="4016416" cy="273741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/>
          <p:cNvCxnSpPr/>
          <p:nvPr/>
        </p:nvCxnSpPr>
        <p:spPr>
          <a:xfrm flipH="1">
            <a:off x="2534856" y="3275635"/>
            <a:ext cx="4120587" cy="263902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图表 9"/>
          <p:cNvGraphicFramePr/>
          <p:nvPr/>
        </p:nvGraphicFramePr>
        <p:xfrm>
          <a:off x="1939402" y="416689"/>
          <a:ext cx="8128000" cy="65791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11" name="椭圆 10"/>
          <p:cNvSpPr/>
          <p:nvPr/>
        </p:nvSpPr>
        <p:spPr>
          <a:xfrm>
            <a:off x="5117939" y="2083443"/>
            <a:ext cx="1956121" cy="195612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椭圆 15"/>
          <p:cNvSpPr/>
          <p:nvPr/>
        </p:nvSpPr>
        <p:spPr>
          <a:xfrm>
            <a:off x="9676434" y="219921"/>
            <a:ext cx="243069" cy="25464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760" y="154641"/>
            <a:ext cx="1336040" cy="13360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  <p:bldP spid="16" grpId="0" animBg="1"/>
      <p:bldP spid="16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>
            <a:alphaModFix amt="80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图片 51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98" t="25287" r="48920" b="21251"/>
          <a:stretch>
            <a:fillRect/>
          </a:stretch>
        </p:blipFill>
        <p:spPr>
          <a:xfrm>
            <a:off x="1824038" y="4078373"/>
            <a:ext cx="1898650" cy="2150979"/>
          </a:xfrm>
          <a:custGeom>
            <a:avLst/>
            <a:gdLst>
              <a:gd name="connsiteX0" fmla="*/ 949325 w 1898650"/>
              <a:gd name="connsiteY0" fmla="*/ 0 h 2150979"/>
              <a:gd name="connsiteX1" fmla="*/ 1898650 w 1898650"/>
              <a:gd name="connsiteY1" fmla="*/ 540849 h 2150979"/>
              <a:gd name="connsiteX2" fmla="*/ 1898650 w 1898650"/>
              <a:gd name="connsiteY2" fmla="*/ 1610130 h 2150979"/>
              <a:gd name="connsiteX3" fmla="*/ 949325 w 1898650"/>
              <a:gd name="connsiteY3" fmla="*/ 2150979 h 2150979"/>
              <a:gd name="connsiteX4" fmla="*/ 0 w 1898650"/>
              <a:gd name="connsiteY4" fmla="*/ 1610130 h 2150979"/>
              <a:gd name="connsiteX5" fmla="*/ 0 w 1898650"/>
              <a:gd name="connsiteY5" fmla="*/ 540849 h 2150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98650" h="2150979">
                <a:moveTo>
                  <a:pt x="949325" y="0"/>
                </a:moveTo>
                <a:lnTo>
                  <a:pt x="1898650" y="540849"/>
                </a:lnTo>
                <a:lnTo>
                  <a:pt x="1898650" y="1610130"/>
                </a:lnTo>
                <a:lnTo>
                  <a:pt x="949325" y="2150979"/>
                </a:lnTo>
                <a:lnTo>
                  <a:pt x="0" y="1610130"/>
                </a:lnTo>
                <a:lnTo>
                  <a:pt x="0" y="540849"/>
                </a:lnTo>
                <a:close/>
              </a:path>
            </a:pathLst>
          </a:custGeom>
          <a:effectLst>
            <a:outerShdw blurRad="50800" dist="50800" dir="5400000" sx="99000" sy="99000" algn="ctr" rotWithShape="0">
              <a:srgbClr val="000000">
                <a:alpha val="43137"/>
              </a:srgbClr>
            </a:outerShdw>
          </a:effectLst>
        </p:spPr>
      </p:pic>
      <p:sp>
        <p:nvSpPr>
          <p:cNvPr id="2" name="六边形 1"/>
          <p:cNvSpPr/>
          <p:nvPr/>
        </p:nvSpPr>
        <p:spPr>
          <a:xfrm rot="5400000">
            <a:off x="748548" y="2594062"/>
            <a:ext cx="2150979" cy="1898650"/>
          </a:xfrm>
          <a:prstGeom prst="hexagon">
            <a:avLst>
              <a:gd name="adj" fmla="val 28486"/>
              <a:gd name="vf" fmla="val 115470"/>
            </a:avLst>
          </a:prstGeom>
          <a:solidFill>
            <a:srgbClr val="1A3B0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六边形 2"/>
          <p:cNvSpPr/>
          <p:nvPr/>
        </p:nvSpPr>
        <p:spPr>
          <a:xfrm rot="5400000">
            <a:off x="4545849" y="1518573"/>
            <a:ext cx="2150979" cy="1898650"/>
          </a:xfrm>
          <a:prstGeom prst="hexagon">
            <a:avLst>
              <a:gd name="adj" fmla="val 28486"/>
              <a:gd name="vf" fmla="val 115470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六边形 3"/>
          <p:cNvSpPr/>
          <p:nvPr/>
        </p:nvSpPr>
        <p:spPr>
          <a:xfrm rot="5400000">
            <a:off x="6444499" y="2594062"/>
            <a:ext cx="2150979" cy="1898650"/>
          </a:xfrm>
          <a:prstGeom prst="hexagon">
            <a:avLst>
              <a:gd name="adj" fmla="val 28486"/>
              <a:gd name="vf" fmla="val 115470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六边形 5"/>
          <p:cNvSpPr/>
          <p:nvPr/>
        </p:nvSpPr>
        <p:spPr>
          <a:xfrm rot="5400000">
            <a:off x="3596523" y="3129046"/>
            <a:ext cx="2150979" cy="1898650"/>
          </a:xfrm>
          <a:prstGeom prst="hexagon">
            <a:avLst>
              <a:gd name="adj" fmla="val 28486"/>
              <a:gd name="vf" fmla="val 115470"/>
            </a:avLst>
          </a:prstGeom>
          <a:solidFill>
            <a:srgbClr val="5B874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六边形 6"/>
          <p:cNvSpPr/>
          <p:nvPr/>
        </p:nvSpPr>
        <p:spPr>
          <a:xfrm rot="5400000">
            <a:off x="7393824" y="4204536"/>
            <a:ext cx="2150979" cy="1898650"/>
          </a:xfrm>
          <a:prstGeom prst="hexagon">
            <a:avLst>
              <a:gd name="adj" fmla="val 28486"/>
              <a:gd name="vf" fmla="val 115470"/>
            </a:avLst>
          </a:prstGeom>
          <a:solidFill>
            <a:srgbClr val="4B6E3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9" name="组合 8"/>
          <p:cNvGrpSpPr/>
          <p:nvPr/>
        </p:nvGrpSpPr>
        <p:grpSpPr>
          <a:xfrm>
            <a:off x="874713" y="1390815"/>
            <a:ext cx="10441200" cy="3228062"/>
            <a:chOff x="874713" y="1390815"/>
            <a:chExt cx="10441200" cy="3228062"/>
          </a:xfrm>
        </p:grpSpPr>
        <p:cxnSp>
          <p:nvCxnSpPr>
            <p:cNvPr id="10" name="直接连接符 9"/>
            <p:cNvCxnSpPr>
              <a:stCxn id="2" idx="2"/>
              <a:endCxn id="2" idx="3"/>
            </p:cNvCxnSpPr>
            <p:nvPr/>
          </p:nvCxnSpPr>
          <p:spPr>
            <a:xfrm flipV="1">
              <a:off x="874713" y="2467898"/>
              <a:ext cx="949325" cy="540849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  <a:headEnd type="oval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接连接符 10"/>
            <p:cNvCxnSpPr/>
            <p:nvPr/>
          </p:nvCxnSpPr>
          <p:spPr>
            <a:xfrm flipH="1" flipV="1">
              <a:off x="1824037" y="2467899"/>
              <a:ext cx="949324" cy="540850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接连接符 11"/>
            <p:cNvCxnSpPr/>
            <p:nvPr/>
          </p:nvCxnSpPr>
          <p:spPr>
            <a:xfrm flipH="1" flipV="1">
              <a:off x="2773361" y="3008750"/>
              <a:ext cx="2" cy="1069622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接连接符 12"/>
            <p:cNvCxnSpPr/>
            <p:nvPr/>
          </p:nvCxnSpPr>
          <p:spPr>
            <a:xfrm flipH="1" flipV="1">
              <a:off x="2773361" y="4072334"/>
              <a:ext cx="949324" cy="540850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  <a:headEnd type="none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接连接符 13"/>
            <p:cNvCxnSpPr/>
            <p:nvPr/>
          </p:nvCxnSpPr>
          <p:spPr>
            <a:xfrm flipH="1" flipV="1">
              <a:off x="3723369" y="3549255"/>
              <a:ext cx="2" cy="1069622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接连接符 14"/>
            <p:cNvCxnSpPr/>
            <p:nvPr/>
          </p:nvCxnSpPr>
          <p:spPr>
            <a:xfrm flipV="1">
              <a:off x="3722684" y="3004852"/>
              <a:ext cx="949324" cy="540850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  <a:headEnd type="oval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接连接符 15"/>
            <p:cNvCxnSpPr/>
            <p:nvPr/>
          </p:nvCxnSpPr>
          <p:spPr>
            <a:xfrm flipH="1" flipV="1">
              <a:off x="4672693" y="1929706"/>
              <a:ext cx="2" cy="1069622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 flipV="1">
              <a:off x="4672008" y="1390815"/>
              <a:ext cx="949324" cy="540850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  <a:headEnd type="oval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接连接符 17"/>
            <p:cNvCxnSpPr/>
            <p:nvPr/>
          </p:nvCxnSpPr>
          <p:spPr>
            <a:xfrm flipH="1" flipV="1">
              <a:off x="5620995" y="1392235"/>
              <a:ext cx="949324" cy="540850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接连接符 18"/>
            <p:cNvCxnSpPr/>
            <p:nvPr/>
          </p:nvCxnSpPr>
          <p:spPr>
            <a:xfrm flipH="1" flipV="1">
              <a:off x="6570318" y="1933087"/>
              <a:ext cx="2" cy="1069622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接连接符 19"/>
            <p:cNvCxnSpPr/>
            <p:nvPr/>
          </p:nvCxnSpPr>
          <p:spPr>
            <a:xfrm flipV="1">
              <a:off x="6570318" y="2473764"/>
              <a:ext cx="949324" cy="540850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  <a:headEnd type="oval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接连接符 20"/>
            <p:cNvCxnSpPr/>
            <p:nvPr/>
          </p:nvCxnSpPr>
          <p:spPr>
            <a:xfrm flipH="1" flipV="1">
              <a:off x="7519305" y="2475184"/>
              <a:ext cx="949324" cy="540850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接连接符 21"/>
            <p:cNvCxnSpPr/>
            <p:nvPr/>
          </p:nvCxnSpPr>
          <p:spPr>
            <a:xfrm flipH="1" flipV="1">
              <a:off x="8468628" y="3016036"/>
              <a:ext cx="2" cy="1069622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接连接符 22"/>
            <p:cNvCxnSpPr/>
            <p:nvPr/>
          </p:nvCxnSpPr>
          <p:spPr>
            <a:xfrm flipH="1" flipV="1">
              <a:off x="8467943" y="4072334"/>
              <a:ext cx="949324" cy="540850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  <a:headEnd type="none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接连接符 23"/>
            <p:cNvCxnSpPr/>
            <p:nvPr/>
          </p:nvCxnSpPr>
          <p:spPr>
            <a:xfrm flipH="1" flipV="1">
              <a:off x="9417951" y="3549255"/>
              <a:ext cx="2" cy="1069622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接连接符 24"/>
            <p:cNvCxnSpPr/>
            <p:nvPr/>
          </p:nvCxnSpPr>
          <p:spPr>
            <a:xfrm flipV="1">
              <a:off x="9417266" y="3004852"/>
              <a:ext cx="949324" cy="540850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  <a:headEnd type="oval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接连接符 25"/>
            <p:cNvCxnSpPr/>
            <p:nvPr/>
          </p:nvCxnSpPr>
          <p:spPr>
            <a:xfrm flipH="1" flipV="1">
              <a:off x="10366589" y="3004851"/>
              <a:ext cx="949324" cy="540850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8" name="矩形 57"/>
          <p:cNvSpPr/>
          <p:nvPr/>
        </p:nvSpPr>
        <p:spPr>
          <a:xfrm>
            <a:off x="874714" y="1086568"/>
            <a:ext cx="2268950" cy="200148"/>
          </a:xfrm>
          <a:prstGeom prst="rect">
            <a:avLst/>
          </a:prstGeom>
          <a:solidFill>
            <a:srgbClr val="1A3B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62" name="组合 61"/>
          <p:cNvGrpSpPr/>
          <p:nvPr/>
        </p:nvGrpSpPr>
        <p:grpSpPr>
          <a:xfrm>
            <a:off x="2138997" y="4820025"/>
            <a:ext cx="1047302" cy="667673"/>
            <a:chOff x="1119054" y="3197854"/>
            <a:chExt cx="1047302" cy="667673"/>
          </a:xfrm>
          <a:solidFill>
            <a:srgbClr val="1A3B02"/>
          </a:solidFill>
        </p:grpSpPr>
        <p:sp>
          <p:nvSpPr>
            <p:cNvPr id="63" name="矩形 62"/>
            <p:cNvSpPr/>
            <p:nvPr/>
          </p:nvSpPr>
          <p:spPr>
            <a:xfrm>
              <a:off x="1119054" y="3197854"/>
              <a:ext cx="1047302" cy="33238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4" name="矩形 63"/>
            <p:cNvSpPr/>
            <p:nvPr/>
          </p:nvSpPr>
          <p:spPr>
            <a:xfrm>
              <a:off x="1119054" y="3604376"/>
              <a:ext cx="760546" cy="26115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77" name="组合 76"/>
          <p:cNvGrpSpPr/>
          <p:nvPr/>
        </p:nvGrpSpPr>
        <p:grpSpPr>
          <a:xfrm>
            <a:off x="9733597" y="3744535"/>
            <a:ext cx="1047302" cy="667673"/>
            <a:chOff x="1119054" y="3197854"/>
            <a:chExt cx="1047302" cy="667673"/>
          </a:xfrm>
        </p:grpSpPr>
        <p:sp>
          <p:nvSpPr>
            <p:cNvPr id="78" name="矩形 77"/>
            <p:cNvSpPr/>
            <p:nvPr/>
          </p:nvSpPr>
          <p:spPr>
            <a:xfrm>
              <a:off x="1119054" y="3197854"/>
              <a:ext cx="1047302" cy="332383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9" name="矩形 78"/>
            <p:cNvSpPr/>
            <p:nvPr/>
          </p:nvSpPr>
          <p:spPr>
            <a:xfrm>
              <a:off x="1119054" y="3604376"/>
              <a:ext cx="760546" cy="261151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pic>
        <p:nvPicPr>
          <p:cNvPr id="55" name="图片 5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168" t="23459" r="31915" b="33933"/>
          <a:stretch>
            <a:fillRect/>
          </a:stretch>
        </p:blipFill>
        <p:spPr>
          <a:xfrm>
            <a:off x="9418638" y="3002883"/>
            <a:ext cx="1898650" cy="2150979"/>
          </a:xfrm>
          <a:custGeom>
            <a:avLst/>
            <a:gdLst>
              <a:gd name="connsiteX0" fmla="*/ 949324 w 1898650"/>
              <a:gd name="connsiteY0" fmla="*/ 0 h 2150979"/>
              <a:gd name="connsiteX1" fmla="*/ 1898650 w 1898650"/>
              <a:gd name="connsiteY1" fmla="*/ 540849 h 2150979"/>
              <a:gd name="connsiteX2" fmla="*/ 1898650 w 1898650"/>
              <a:gd name="connsiteY2" fmla="*/ 1610130 h 2150979"/>
              <a:gd name="connsiteX3" fmla="*/ 949324 w 1898650"/>
              <a:gd name="connsiteY3" fmla="*/ 2150979 h 2150979"/>
              <a:gd name="connsiteX4" fmla="*/ 0 w 1898650"/>
              <a:gd name="connsiteY4" fmla="*/ 1610130 h 2150979"/>
              <a:gd name="connsiteX5" fmla="*/ 0 w 1898650"/>
              <a:gd name="connsiteY5" fmla="*/ 540849 h 2150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98650" h="2150979">
                <a:moveTo>
                  <a:pt x="949324" y="0"/>
                </a:moveTo>
                <a:lnTo>
                  <a:pt x="1898650" y="540849"/>
                </a:lnTo>
                <a:lnTo>
                  <a:pt x="1898650" y="1610130"/>
                </a:lnTo>
                <a:lnTo>
                  <a:pt x="949324" y="2150979"/>
                </a:lnTo>
                <a:lnTo>
                  <a:pt x="0" y="1610130"/>
                </a:lnTo>
                <a:lnTo>
                  <a:pt x="0" y="540849"/>
                </a:lnTo>
                <a:close/>
              </a:path>
            </a:pathLst>
          </a:custGeom>
          <a:effectLst>
            <a:outerShdw blurRad="50800" dist="50800" dir="5400000" sx="102000" sy="102000" algn="ctr" rotWithShape="0">
              <a:srgbClr val="000000">
                <a:alpha val="43137"/>
              </a:srgbClr>
            </a:outerShdw>
          </a:effectLst>
        </p:spPr>
      </p:pic>
      <p:pic>
        <p:nvPicPr>
          <p:cNvPr id="50" name="图片 4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760" y="154641"/>
            <a:ext cx="1336040" cy="1336040"/>
          </a:xfrm>
          <a:prstGeom prst="rect">
            <a:avLst/>
          </a:prstGeom>
        </p:spPr>
      </p:pic>
      <p:sp>
        <p:nvSpPr>
          <p:cNvPr id="5" name="文本框 4"/>
          <p:cNvSpPr txBox="1"/>
          <p:nvPr>
            <p:custDataLst>
              <p:tags r:id="rId4"/>
            </p:custDataLst>
          </p:nvPr>
        </p:nvSpPr>
        <p:spPr>
          <a:xfrm>
            <a:off x="875030" y="276225"/>
            <a:ext cx="2392045" cy="89598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altLang="zh-CN" sz="440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charset="-122"/>
                <a:cs typeface="+mn-ea"/>
              </a:rPr>
              <a:t>LOREM</a:t>
            </a:r>
            <a:endParaRPr lang="en-US" altLang="zh-CN" sz="4400">
              <a:solidFill>
                <a:schemeClr val="bg1"/>
              </a:solidFill>
              <a:latin typeface="Arial" panose="020B0604020202020204" pitchFamily="34" charset="0"/>
              <a:ea typeface="黑体" panose="02010609060101010101" charset="-122"/>
              <a:cs typeface="+mn-ea"/>
            </a:endParaRPr>
          </a:p>
        </p:txBody>
      </p:sp>
      <p:sp>
        <p:nvSpPr>
          <p:cNvPr id="8" name="文本框 7"/>
          <p:cNvSpPr txBox="1"/>
          <p:nvPr>
            <p:custDataLst>
              <p:tags r:id="rId5"/>
            </p:custDataLst>
          </p:nvPr>
        </p:nvSpPr>
        <p:spPr>
          <a:xfrm>
            <a:off x="1202055" y="3300730"/>
            <a:ext cx="1736725" cy="57658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altLang="zh-CN" sz="240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charset="-122"/>
                <a:cs typeface="+mn-ea"/>
              </a:rPr>
              <a:t>LOREM</a:t>
            </a:r>
            <a:endParaRPr lang="en-US" altLang="zh-CN" sz="2400">
              <a:solidFill>
                <a:schemeClr val="bg1"/>
              </a:solidFill>
              <a:latin typeface="Arial" panose="020B0604020202020204" pitchFamily="34" charset="0"/>
              <a:ea typeface="黑体" panose="02010609060101010101" charset="-122"/>
              <a:cs typeface="+mn-ea"/>
            </a:endParaRPr>
          </a:p>
        </p:txBody>
      </p:sp>
      <p:sp>
        <p:nvSpPr>
          <p:cNvPr id="27" name="文本框 26"/>
          <p:cNvSpPr txBox="1"/>
          <p:nvPr>
            <p:custDataLst>
              <p:tags r:id="rId6"/>
            </p:custDataLst>
          </p:nvPr>
        </p:nvSpPr>
        <p:spPr>
          <a:xfrm>
            <a:off x="4011295" y="3789680"/>
            <a:ext cx="1736725" cy="57658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altLang="zh-CN" sz="240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charset="-122"/>
                <a:cs typeface="+mn-ea"/>
              </a:rPr>
              <a:t>LOREM</a:t>
            </a:r>
            <a:endParaRPr lang="en-US" altLang="zh-CN" sz="2400">
              <a:solidFill>
                <a:schemeClr val="bg1"/>
              </a:solidFill>
              <a:latin typeface="Arial" panose="020B0604020202020204" pitchFamily="34" charset="0"/>
              <a:ea typeface="黑体" panose="02010609060101010101" charset="-122"/>
              <a:cs typeface="+mn-ea"/>
            </a:endParaRPr>
          </a:p>
        </p:txBody>
      </p:sp>
      <p:sp>
        <p:nvSpPr>
          <p:cNvPr id="28" name="文本框 27"/>
          <p:cNvSpPr txBox="1"/>
          <p:nvPr>
            <p:custDataLst>
              <p:tags r:id="rId7"/>
            </p:custDataLst>
          </p:nvPr>
        </p:nvSpPr>
        <p:spPr>
          <a:xfrm>
            <a:off x="7828915" y="4911725"/>
            <a:ext cx="1736725" cy="57658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altLang="zh-CN" sz="240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charset="-122"/>
                <a:cs typeface="+mn-ea"/>
              </a:rPr>
              <a:t>LOREM</a:t>
            </a:r>
            <a:endParaRPr lang="en-US" altLang="zh-CN" sz="2400">
              <a:solidFill>
                <a:schemeClr val="bg1"/>
              </a:solidFill>
              <a:latin typeface="Arial" panose="020B0604020202020204" pitchFamily="34" charset="0"/>
              <a:ea typeface="黑体" panose="02010609060101010101" charset="-122"/>
              <a:cs typeface="+mn-ea"/>
            </a:endParaRPr>
          </a:p>
        </p:txBody>
      </p:sp>
      <p:sp>
        <p:nvSpPr>
          <p:cNvPr id="29" name="文本框 28"/>
          <p:cNvSpPr txBox="1"/>
          <p:nvPr>
            <p:custDataLst>
              <p:tags r:id="rId8"/>
            </p:custDataLst>
          </p:nvPr>
        </p:nvSpPr>
        <p:spPr>
          <a:xfrm>
            <a:off x="4918075" y="2267585"/>
            <a:ext cx="1736725" cy="57658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altLang="zh-CN" sz="2400">
                <a:solidFill>
                  <a:srgbClr val="788A38"/>
                </a:solidFill>
                <a:latin typeface="Arial" panose="020B0604020202020204" pitchFamily="34" charset="0"/>
                <a:ea typeface="黑体" panose="02010609060101010101" charset="-122"/>
                <a:cs typeface="+mn-ea"/>
              </a:rPr>
              <a:t>LOREM</a:t>
            </a:r>
            <a:endParaRPr lang="en-US" altLang="zh-CN" sz="2400">
              <a:solidFill>
                <a:srgbClr val="788A38"/>
              </a:solidFill>
              <a:latin typeface="Arial" panose="020B0604020202020204" pitchFamily="34" charset="0"/>
              <a:ea typeface="黑体" panose="02010609060101010101" charset="-122"/>
              <a:cs typeface="+mn-ea"/>
            </a:endParaRPr>
          </a:p>
        </p:txBody>
      </p:sp>
      <p:sp>
        <p:nvSpPr>
          <p:cNvPr id="30" name="文本框 29"/>
          <p:cNvSpPr txBox="1"/>
          <p:nvPr>
            <p:custDataLst>
              <p:tags r:id="rId9"/>
            </p:custDataLst>
          </p:nvPr>
        </p:nvSpPr>
        <p:spPr>
          <a:xfrm>
            <a:off x="6946265" y="3331210"/>
            <a:ext cx="1736725" cy="57658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altLang="zh-CN" sz="2400">
                <a:solidFill>
                  <a:srgbClr val="788A38"/>
                </a:solidFill>
                <a:latin typeface="Arial" panose="020B0604020202020204" pitchFamily="34" charset="0"/>
                <a:ea typeface="黑体" panose="02010609060101010101" charset="-122"/>
                <a:cs typeface="+mn-ea"/>
              </a:rPr>
              <a:t>LOREM</a:t>
            </a:r>
            <a:endParaRPr lang="en-US" altLang="zh-CN" sz="2400">
              <a:solidFill>
                <a:srgbClr val="788A38"/>
              </a:solidFill>
              <a:latin typeface="Arial" panose="020B0604020202020204" pitchFamily="34" charset="0"/>
              <a:ea typeface="黑体" panose="02010609060101010101" charset="-122"/>
              <a:cs typeface="+mn-ea"/>
            </a:endParaRPr>
          </a:p>
        </p:txBody>
      </p:sp>
      <p:grpSp>
        <p:nvGrpSpPr>
          <p:cNvPr id="31" name="组合 30"/>
          <p:cNvGrpSpPr/>
          <p:nvPr/>
        </p:nvGrpSpPr>
        <p:grpSpPr>
          <a:xfrm>
            <a:off x="10007917" y="3789420"/>
            <a:ext cx="1047302" cy="667673"/>
            <a:chOff x="1119054" y="3197854"/>
            <a:chExt cx="1047302" cy="667673"/>
          </a:xfrm>
          <a:solidFill>
            <a:srgbClr val="5B8741"/>
          </a:solidFill>
        </p:grpSpPr>
        <p:sp>
          <p:nvSpPr>
            <p:cNvPr id="32" name="矩形 31"/>
            <p:cNvSpPr/>
            <p:nvPr/>
          </p:nvSpPr>
          <p:spPr>
            <a:xfrm>
              <a:off x="1119054" y="3197854"/>
              <a:ext cx="1047302" cy="33238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3" name="矩形 32"/>
            <p:cNvSpPr/>
            <p:nvPr/>
          </p:nvSpPr>
          <p:spPr>
            <a:xfrm>
              <a:off x="1119054" y="3604376"/>
              <a:ext cx="760546" cy="26115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animBg="1"/>
      <p:bldP spid="3" grpId="1" animBg="1"/>
      <p:bldP spid="4" grpId="0" animBg="1"/>
      <p:bldP spid="4" grpId="1" animBg="1"/>
      <p:bldP spid="6" grpId="0" animBg="1"/>
      <p:bldP spid="6" grpId="1" animBg="1"/>
      <p:bldP spid="7" grpId="0" animBg="1"/>
      <p:bldP spid="7" grpId="1" animBg="1"/>
      <p:bldP spid="58" grpId="0" animBg="1"/>
      <p:bldP spid="58" grpId="1" animBg="1"/>
      <p:bldP spid="5" grpId="0"/>
      <p:bldP spid="5" grpId="1"/>
      <p:bldP spid="8" grpId="0"/>
      <p:bldP spid="8" grpId="1"/>
      <p:bldP spid="27" grpId="0"/>
      <p:bldP spid="27" grpId="1"/>
      <p:bldP spid="28" grpId="0"/>
      <p:bldP spid="28" grpId="1"/>
      <p:bldP spid="29" grpId="0"/>
      <p:bldP spid="29" grpId="1"/>
      <p:bldP spid="30" grpId="0"/>
      <p:bldP spid="30" grpId="1"/>
    </p:bldLst>
  </p:timing>
</p:sld>
</file>

<file path=ppt/tags/tag1.xml><?xml version="1.0" encoding="utf-8"?>
<p:tagLst xmlns:p="http://schemas.openxmlformats.org/presentationml/2006/main">
  <p:tag name="KSO_WM_TEMPLATE_CATEGORY" val="diagram"/>
  <p:tag name="KSO_WM_TEMPLATE_INDEX" val="783"/>
  <p:tag name="KSO_WM_TAG_VERSION" val="1.0"/>
  <p:tag name="KSO_WM_UNIT_TYPE" val="l_h_f"/>
  <p:tag name="KSO_WM_UNIT_INDEX" val="1_2_1"/>
  <p:tag name="KSO_WM_UNIT_ID" val="diagram783_4*l_h_f*1_2_1"/>
  <p:tag name="KSO_WM_UNIT_CLEAR" val="1"/>
  <p:tag name="KSO_WM_UNIT_LAYERLEVEL" val="1_1_1"/>
  <p:tag name="KSO_WM_UNIT_VALUE" val="21"/>
  <p:tag name="KSO_WM_UNIT_HIGHLIGHT" val="0"/>
  <p:tag name="KSO_WM_UNIT_COMPATIBLE" val="0"/>
  <p:tag name="KSO_WM_BEAUTIFY_FLAG" val="#wm#"/>
  <p:tag name="KSO_WM_UNIT_PRESET_TEXT_INDEX" val="4"/>
  <p:tag name="KSO_WM_UNIT_PRESET_TEXT_LEN" val="40"/>
  <p:tag name="KSO_WM_DIAGRAM_GROUP_CODE" val="l1-1"/>
  <p:tag name="KSO_WM_UNIT_TEXT_FILL_FORE_SCHEMECOLOR_INDEX" val="13"/>
  <p:tag name="KSO_WM_UNIT_TEXT_FILL_TYPE" val="1"/>
</p:tagLst>
</file>

<file path=ppt/tags/tag10.xml><?xml version="1.0" encoding="utf-8"?>
<p:tagLst xmlns:p="http://schemas.openxmlformats.org/presentationml/2006/main">
  <p:tag name="KSO_WM_TEMPLATE_CATEGORY" val="diagram"/>
  <p:tag name="KSO_WM_TEMPLATE_INDEX" val="783"/>
  <p:tag name="KSO_WM_TAG_VERSION" val="1.0"/>
  <p:tag name="KSO_WM_UNIT_TYPE" val="l_h_f"/>
  <p:tag name="KSO_WM_UNIT_INDEX" val="1_2_1"/>
  <p:tag name="KSO_WM_UNIT_ID" val="diagram783_4*l_h_f*1_2_1"/>
  <p:tag name="KSO_WM_UNIT_CLEAR" val="1"/>
  <p:tag name="KSO_WM_UNIT_LAYERLEVEL" val="1_1_1"/>
  <p:tag name="KSO_WM_UNIT_VALUE" val="21"/>
  <p:tag name="KSO_WM_UNIT_HIGHLIGHT" val="0"/>
  <p:tag name="KSO_WM_UNIT_COMPATIBLE" val="0"/>
  <p:tag name="KSO_WM_BEAUTIFY_FLAG" val="#wm#"/>
  <p:tag name="KSO_WM_UNIT_PRESET_TEXT_INDEX" val="4"/>
  <p:tag name="KSO_WM_UNIT_PRESET_TEXT_LEN" val="40"/>
  <p:tag name="KSO_WM_DIAGRAM_GROUP_CODE" val="l1-1"/>
  <p:tag name="KSO_WM_UNIT_TEXT_FILL_FORE_SCHEMECOLOR_INDEX" val="13"/>
  <p:tag name="KSO_WM_UNIT_TEXT_FILL_TYPE" val="1"/>
</p:tagLst>
</file>

<file path=ppt/tags/tag11.xml><?xml version="1.0" encoding="utf-8"?>
<p:tagLst xmlns:p="http://schemas.openxmlformats.org/presentationml/2006/main">
  <p:tag name="KSO_WM_TEMPLATE_CATEGORY" val="diagram"/>
  <p:tag name="KSO_WM_TEMPLATE_INDEX" val="783"/>
  <p:tag name="KSO_WM_TAG_VERSION" val="1.0"/>
  <p:tag name="KSO_WM_UNIT_TYPE" val="l_h_f"/>
  <p:tag name="KSO_WM_UNIT_INDEX" val="1_2_1"/>
  <p:tag name="KSO_WM_UNIT_ID" val="diagram783_4*l_h_f*1_2_1"/>
  <p:tag name="KSO_WM_UNIT_CLEAR" val="1"/>
  <p:tag name="KSO_WM_UNIT_LAYERLEVEL" val="1_1_1"/>
  <p:tag name="KSO_WM_UNIT_VALUE" val="21"/>
  <p:tag name="KSO_WM_UNIT_HIGHLIGHT" val="0"/>
  <p:tag name="KSO_WM_UNIT_COMPATIBLE" val="0"/>
  <p:tag name="KSO_WM_BEAUTIFY_FLAG" val="#wm#"/>
  <p:tag name="KSO_WM_UNIT_PRESET_TEXT_INDEX" val="4"/>
  <p:tag name="KSO_WM_UNIT_PRESET_TEXT_LEN" val="40"/>
  <p:tag name="KSO_WM_DIAGRAM_GROUP_CODE" val="l1-1"/>
  <p:tag name="KSO_WM_UNIT_TEXT_FILL_FORE_SCHEMECOLOR_INDEX" val="13"/>
  <p:tag name="KSO_WM_UNIT_TEXT_FILL_TYPE" val="1"/>
</p:tagLst>
</file>

<file path=ppt/tags/tag12.xml><?xml version="1.0" encoding="utf-8"?>
<p:tagLst xmlns:p="http://schemas.openxmlformats.org/presentationml/2006/main">
  <p:tag name="KSO_WM_TEMPLATE_CATEGORY" val="diagram"/>
  <p:tag name="KSO_WM_TEMPLATE_INDEX" val="783"/>
  <p:tag name="KSO_WM_TAG_VERSION" val="1.0"/>
  <p:tag name="KSO_WM_UNIT_TYPE" val="l_h_f"/>
  <p:tag name="KSO_WM_UNIT_INDEX" val="1_2_1"/>
  <p:tag name="KSO_WM_UNIT_ID" val="diagram783_4*l_h_f*1_2_1"/>
  <p:tag name="KSO_WM_UNIT_CLEAR" val="1"/>
  <p:tag name="KSO_WM_UNIT_LAYERLEVEL" val="1_1_1"/>
  <p:tag name="KSO_WM_UNIT_VALUE" val="21"/>
  <p:tag name="KSO_WM_UNIT_HIGHLIGHT" val="0"/>
  <p:tag name="KSO_WM_UNIT_COMPATIBLE" val="0"/>
  <p:tag name="KSO_WM_BEAUTIFY_FLAG" val="#wm#"/>
  <p:tag name="KSO_WM_UNIT_PRESET_TEXT_INDEX" val="4"/>
  <p:tag name="KSO_WM_UNIT_PRESET_TEXT_LEN" val="40"/>
  <p:tag name="KSO_WM_DIAGRAM_GROUP_CODE" val="l1-1"/>
  <p:tag name="KSO_WM_UNIT_TEXT_FILL_FORE_SCHEMECOLOR_INDEX" val="13"/>
  <p:tag name="KSO_WM_UNIT_TEXT_FILL_TYPE" val="1"/>
</p:tagLst>
</file>

<file path=ppt/tags/tag13.xml><?xml version="1.0" encoding="utf-8"?>
<p:tagLst xmlns:p="http://schemas.openxmlformats.org/presentationml/2006/main">
  <p:tag name="KSO_WM_TEMPLATE_CATEGORY" val="diagram"/>
  <p:tag name="KSO_WM_TEMPLATE_INDEX" val="783"/>
  <p:tag name="KSO_WM_TAG_VERSION" val="1.0"/>
  <p:tag name="KSO_WM_UNIT_TYPE" val="l_h_f"/>
  <p:tag name="KSO_WM_UNIT_INDEX" val="1_2_1"/>
  <p:tag name="KSO_WM_UNIT_ID" val="diagram783_4*l_h_f*1_2_1"/>
  <p:tag name="KSO_WM_UNIT_CLEAR" val="1"/>
  <p:tag name="KSO_WM_UNIT_LAYERLEVEL" val="1_1_1"/>
  <p:tag name="KSO_WM_UNIT_VALUE" val="21"/>
  <p:tag name="KSO_WM_UNIT_HIGHLIGHT" val="0"/>
  <p:tag name="KSO_WM_UNIT_COMPATIBLE" val="0"/>
  <p:tag name="KSO_WM_BEAUTIFY_FLAG" val="#wm#"/>
  <p:tag name="KSO_WM_UNIT_PRESET_TEXT_INDEX" val="4"/>
  <p:tag name="KSO_WM_UNIT_PRESET_TEXT_LEN" val="40"/>
  <p:tag name="KSO_WM_DIAGRAM_GROUP_CODE" val="l1-1"/>
  <p:tag name="KSO_WM_UNIT_TEXT_FILL_FORE_SCHEMECOLOR_INDEX" val="13"/>
  <p:tag name="KSO_WM_UNIT_TEXT_FILL_TYPE" val="1"/>
</p:tagLst>
</file>

<file path=ppt/tags/tag14.xml><?xml version="1.0" encoding="utf-8"?>
<p:tagLst xmlns:p="http://schemas.openxmlformats.org/presentationml/2006/main">
  <p:tag name="KSO_WM_TEMPLATE_CATEGORY" val="diagram"/>
  <p:tag name="KSO_WM_TEMPLATE_INDEX" val="768"/>
  <p:tag name="KSO_WM_TAG_VERSION" val="1.0"/>
  <p:tag name="KSO_WM_UNIT_TYPE" val="l_h_a"/>
  <p:tag name="KSO_WM_UNIT_INDEX" val="1_1_1"/>
  <p:tag name="KSO_WM_UNIT_ID" val="diagram768_4*l_h_a*1_1_1"/>
  <p:tag name="KSO_WM_UNIT_CLEAR" val="1"/>
  <p:tag name="KSO_WM_UNIT_LAYERLEVEL" val="1_1_1"/>
  <p:tag name="KSO_WM_UNIT_VALUE" val="8"/>
  <p:tag name="KSO_WM_UNIT_HIGHLIGHT" val="0"/>
  <p:tag name="KSO_WM_UNIT_COMPATIBLE" val="0"/>
  <p:tag name="KSO_WM_BEAUTIFY_FLAG" val="#wm#"/>
  <p:tag name="KSO_WM_DIAGRAM_GROUP_CODE" val="l1-1"/>
  <p:tag name="KSO_WM_UNIT_PRESET_TEXT" val="LOREM"/>
  <p:tag name="KSO_WM_UNIT_TEXT_FILL_FORE_SCHEMECOLOR_INDEX" val="5"/>
  <p:tag name="KSO_WM_UNIT_TEXT_FILL_TYPE" val="1"/>
</p:tagLst>
</file>

<file path=ppt/tags/tag15.xml><?xml version="1.0" encoding="utf-8"?>
<p:tagLst xmlns:p="http://schemas.openxmlformats.org/presentationml/2006/main">
  <p:tag name="KSO_WM_TEMPLATE_CATEGORY" val="diagram"/>
  <p:tag name="KSO_WM_TEMPLATE_INDEX" val="768"/>
  <p:tag name="KSO_WM_TAG_VERSION" val="1.0"/>
  <p:tag name="KSO_WM_UNIT_TYPE" val="l_h_a"/>
  <p:tag name="KSO_WM_UNIT_INDEX" val="1_1_1"/>
  <p:tag name="KSO_WM_UNIT_ID" val="diagram768_4*l_h_a*1_1_1"/>
  <p:tag name="KSO_WM_UNIT_CLEAR" val="1"/>
  <p:tag name="KSO_WM_UNIT_LAYERLEVEL" val="1_1_1"/>
  <p:tag name="KSO_WM_UNIT_VALUE" val="8"/>
  <p:tag name="KSO_WM_UNIT_HIGHLIGHT" val="0"/>
  <p:tag name="KSO_WM_UNIT_COMPATIBLE" val="0"/>
  <p:tag name="KSO_WM_BEAUTIFY_FLAG" val="#wm#"/>
  <p:tag name="KSO_WM_DIAGRAM_GROUP_CODE" val="l1-1"/>
  <p:tag name="KSO_WM_UNIT_PRESET_TEXT" val="LOREM"/>
  <p:tag name="KSO_WM_UNIT_TEXT_FILL_FORE_SCHEMECOLOR_INDEX" val="5"/>
  <p:tag name="KSO_WM_UNIT_TEXT_FILL_TYPE" val="1"/>
</p:tagLst>
</file>

<file path=ppt/tags/tag16.xml><?xml version="1.0" encoding="utf-8"?>
<p:tagLst xmlns:p="http://schemas.openxmlformats.org/presentationml/2006/main">
  <p:tag name="KSO_WM_TEMPLATE_CATEGORY" val="diagram"/>
  <p:tag name="KSO_WM_TEMPLATE_INDEX" val="768"/>
  <p:tag name="KSO_WM_TAG_VERSION" val="1.0"/>
  <p:tag name="KSO_WM_UNIT_TYPE" val="l_h_a"/>
  <p:tag name="KSO_WM_UNIT_INDEX" val="1_1_1"/>
  <p:tag name="KSO_WM_UNIT_ID" val="diagram768_4*l_h_a*1_1_1"/>
  <p:tag name="KSO_WM_UNIT_CLEAR" val="1"/>
  <p:tag name="KSO_WM_UNIT_LAYERLEVEL" val="1_1_1"/>
  <p:tag name="KSO_WM_UNIT_VALUE" val="8"/>
  <p:tag name="KSO_WM_UNIT_HIGHLIGHT" val="0"/>
  <p:tag name="KSO_WM_UNIT_COMPATIBLE" val="0"/>
  <p:tag name="KSO_WM_BEAUTIFY_FLAG" val="#wm#"/>
  <p:tag name="KSO_WM_DIAGRAM_GROUP_CODE" val="l1-1"/>
  <p:tag name="KSO_WM_UNIT_PRESET_TEXT" val="LOREM"/>
  <p:tag name="KSO_WM_UNIT_TEXT_FILL_FORE_SCHEMECOLOR_INDEX" val="5"/>
  <p:tag name="KSO_WM_UNIT_TEXT_FILL_TYPE" val="1"/>
</p:tagLst>
</file>

<file path=ppt/tags/tag17.xml><?xml version="1.0" encoding="utf-8"?>
<p:tagLst xmlns:p="http://schemas.openxmlformats.org/presentationml/2006/main">
  <p:tag name="KSO_WM_TEMPLATE_CATEGORY" val="diagram"/>
  <p:tag name="KSO_WM_TEMPLATE_INDEX" val="768"/>
  <p:tag name="KSO_WM_TAG_VERSION" val="1.0"/>
  <p:tag name="KSO_WM_UNIT_TYPE" val="l_h_a"/>
  <p:tag name="KSO_WM_UNIT_INDEX" val="1_1_1"/>
  <p:tag name="KSO_WM_UNIT_ID" val="diagram768_4*l_h_a*1_1_1"/>
  <p:tag name="KSO_WM_UNIT_CLEAR" val="1"/>
  <p:tag name="KSO_WM_UNIT_LAYERLEVEL" val="1_1_1"/>
  <p:tag name="KSO_WM_UNIT_VALUE" val="8"/>
  <p:tag name="KSO_WM_UNIT_HIGHLIGHT" val="0"/>
  <p:tag name="KSO_WM_UNIT_COMPATIBLE" val="0"/>
  <p:tag name="KSO_WM_BEAUTIFY_FLAG" val="#wm#"/>
  <p:tag name="KSO_WM_DIAGRAM_GROUP_CODE" val="l1-1"/>
  <p:tag name="KSO_WM_UNIT_PRESET_TEXT" val="LOREM"/>
  <p:tag name="KSO_WM_UNIT_TEXT_FILL_FORE_SCHEMECOLOR_INDEX" val="5"/>
  <p:tag name="KSO_WM_UNIT_TEXT_FILL_TYPE" val="1"/>
</p:tagLst>
</file>

<file path=ppt/tags/tag18.xml><?xml version="1.0" encoding="utf-8"?>
<p:tagLst xmlns:p="http://schemas.openxmlformats.org/presentationml/2006/main">
  <p:tag name="KSO_WM_TEMPLATE_CATEGORY" val="diagram"/>
  <p:tag name="KSO_WM_TEMPLATE_INDEX" val="768"/>
  <p:tag name="KSO_WM_TAG_VERSION" val="1.0"/>
  <p:tag name="KSO_WM_UNIT_TYPE" val="l_h_a"/>
  <p:tag name="KSO_WM_UNIT_INDEX" val="1_1_1"/>
  <p:tag name="KSO_WM_UNIT_ID" val="diagram768_4*l_h_a*1_1_1"/>
  <p:tag name="KSO_WM_UNIT_CLEAR" val="1"/>
  <p:tag name="KSO_WM_UNIT_LAYERLEVEL" val="1_1_1"/>
  <p:tag name="KSO_WM_UNIT_VALUE" val="8"/>
  <p:tag name="KSO_WM_UNIT_HIGHLIGHT" val="0"/>
  <p:tag name="KSO_WM_UNIT_COMPATIBLE" val="0"/>
  <p:tag name="KSO_WM_BEAUTIFY_FLAG" val="#wm#"/>
  <p:tag name="KSO_WM_DIAGRAM_GROUP_CODE" val="l1-1"/>
  <p:tag name="KSO_WM_UNIT_PRESET_TEXT" val="LOREM"/>
  <p:tag name="KSO_WM_UNIT_TEXT_FILL_FORE_SCHEMECOLOR_INDEX" val="5"/>
  <p:tag name="KSO_WM_UNIT_TEXT_FILL_TYPE" val="1"/>
</p:tagLst>
</file>

<file path=ppt/tags/tag19.xml><?xml version="1.0" encoding="utf-8"?>
<p:tagLst xmlns:p="http://schemas.openxmlformats.org/presentationml/2006/main">
  <p:tag name="KSO_WM_TEMPLATE_CATEGORY" val="diagram"/>
  <p:tag name="KSO_WM_TEMPLATE_INDEX" val="768"/>
  <p:tag name="KSO_WM_TAG_VERSION" val="1.0"/>
  <p:tag name="KSO_WM_UNIT_TYPE" val="l_h_a"/>
  <p:tag name="KSO_WM_UNIT_INDEX" val="1_1_1"/>
  <p:tag name="KSO_WM_UNIT_ID" val="diagram768_4*l_h_a*1_1_1"/>
  <p:tag name="KSO_WM_UNIT_CLEAR" val="1"/>
  <p:tag name="KSO_WM_UNIT_LAYERLEVEL" val="1_1_1"/>
  <p:tag name="KSO_WM_UNIT_VALUE" val="8"/>
  <p:tag name="KSO_WM_UNIT_HIGHLIGHT" val="0"/>
  <p:tag name="KSO_WM_UNIT_COMPATIBLE" val="0"/>
  <p:tag name="KSO_WM_BEAUTIFY_FLAG" val="#wm#"/>
  <p:tag name="KSO_WM_DIAGRAM_GROUP_CODE" val="l1-1"/>
  <p:tag name="KSO_WM_UNIT_PRESET_TEXT" val="LOREM"/>
  <p:tag name="KSO_WM_UNIT_TEXT_FILL_FORE_SCHEMECOLOR_INDEX" val="5"/>
  <p:tag name="KSO_WM_UNIT_TEXT_FILL_TYPE" val="1"/>
</p:tagLst>
</file>

<file path=ppt/tags/tag2.xml><?xml version="1.0" encoding="utf-8"?>
<p:tagLst xmlns:p="http://schemas.openxmlformats.org/presentationml/2006/main">
  <p:tag name="KSO_WM_TEMPLATE_CATEGORY" val="diagram"/>
  <p:tag name="KSO_WM_TEMPLATE_INDEX" val="783"/>
  <p:tag name="KSO_WM_TAG_VERSION" val="1.0"/>
  <p:tag name="KSO_WM_UNIT_TYPE" val="l_h_f"/>
  <p:tag name="KSO_WM_UNIT_INDEX" val="1_2_1"/>
  <p:tag name="KSO_WM_UNIT_ID" val="diagram783_4*l_h_f*1_2_1"/>
  <p:tag name="KSO_WM_UNIT_CLEAR" val="1"/>
  <p:tag name="KSO_WM_UNIT_LAYERLEVEL" val="1_1_1"/>
  <p:tag name="KSO_WM_UNIT_VALUE" val="21"/>
  <p:tag name="KSO_WM_UNIT_HIGHLIGHT" val="0"/>
  <p:tag name="KSO_WM_UNIT_COMPATIBLE" val="0"/>
  <p:tag name="KSO_WM_BEAUTIFY_FLAG" val="#wm#"/>
  <p:tag name="KSO_WM_UNIT_PRESET_TEXT_INDEX" val="4"/>
  <p:tag name="KSO_WM_UNIT_PRESET_TEXT_LEN" val="40"/>
  <p:tag name="KSO_WM_DIAGRAM_GROUP_CODE" val="l1-1"/>
  <p:tag name="KSO_WM_UNIT_TEXT_FILL_FORE_SCHEMECOLOR_INDEX" val="13"/>
  <p:tag name="KSO_WM_UNIT_TEXT_FILL_TYPE" val="1"/>
</p:tagLst>
</file>

<file path=ppt/tags/tag20.xml><?xml version="1.0" encoding="utf-8"?>
<p:tagLst xmlns:p="http://schemas.openxmlformats.org/presentationml/2006/main">
  <p:tag name="KSO_WM_TEMPLATE_CATEGORY" val="diagram"/>
  <p:tag name="KSO_WM_TEMPLATE_INDEX" val="768"/>
  <p:tag name="KSO_WM_TAG_VERSION" val="1.0"/>
  <p:tag name="KSO_WM_UNIT_TYPE" val="l_h_a"/>
  <p:tag name="KSO_WM_UNIT_INDEX" val="1_1_1"/>
  <p:tag name="KSO_WM_UNIT_ID" val="diagram768_4*l_h_a*1_1_1"/>
  <p:tag name="KSO_WM_UNIT_CLEAR" val="1"/>
  <p:tag name="KSO_WM_UNIT_LAYERLEVEL" val="1_1_1"/>
  <p:tag name="KSO_WM_UNIT_VALUE" val="8"/>
  <p:tag name="KSO_WM_UNIT_HIGHLIGHT" val="0"/>
  <p:tag name="KSO_WM_UNIT_COMPATIBLE" val="0"/>
  <p:tag name="KSO_WM_BEAUTIFY_FLAG" val="#wm#"/>
  <p:tag name="KSO_WM_DIAGRAM_GROUP_CODE" val="l1-1"/>
  <p:tag name="KSO_WM_UNIT_PRESET_TEXT" val="LOREM"/>
  <p:tag name="KSO_WM_UNIT_TEXT_FILL_FORE_SCHEMECOLOR_INDEX" val="5"/>
  <p:tag name="KSO_WM_UNIT_TEXT_FILL_TYPE" val="1"/>
</p:tagLst>
</file>

<file path=ppt/tags/tag21.xml><?xml version="1.0" encoding="utf-8"?>
<p:tagLst xmlns:p="http://schemas.openxmlformats.org/presentationml/2006/main">
  <p:tag name="KSO_WM_TEMPLATE_CATEGORY" val="diagram"/>
  <p:tag name="KSO_WM_TEMPLATE_INDEX" val="768"/>
  <p:tag name="KSO_WM_TAG_VERSION" val="1.0"/>
  <p:tag name="KSO_WM_UNIT_TYPE" val="l_h_a"/>
  <p:tag name="KSO_WM_UNIT_INDEX" val="1_1_1"/>
  <p:tag name="KSO_WM_UNIT_ID" val="diagram768_4*l_h_a*1_1_1"/>
  <p:tag name="KSO_WM_UNIT_CLEAR" val="1"/>
  <p:tag name="KSO_WM_UNIT_LAYERLEVEL" val="1_1_1"/>
  <p:tag name="KSO_WM_UNIT_VALUE" val="8"/>
  <p:tag name="KSO_WM_UNIT_HIGHLIGHT" val="0"/>
  <p:tag name="KSO_WM_UNIT_COMPATIBLE" val="0"/>
  <p:tag name="KSO_WM_BEAUTIFY_FLAG" val="#wm#"/>
  <p:tag name="KSO_WM_DIAGRAM_GROUP_CODE" val="l1-1"/>
  <p:tag name="KSO_WM_UNIT_PRESET_TEXT" val="LOREM"/>
  <p:tag name="KSO_WM_UNIT_TEXT_FILL_FORE_SCHEMECOLOR_INDEX" val="5"/>
  <p:tag name="KSO_WM_UNIT_TEXT_FILL_TYPE" val="1"/>
</p:tagLst>
</file>

<file path=ppt/tags/tag22.xml><?xml version="1.0" encoding="utf-8"?>
<p:tagLst xmlns:p="http://schemas.openxmlformats.org/presentationml/2006/main">
  <p:tag name="KSO_WM_TEMPLATE_CATEGORY" val="diagram"/>
  <p:tag name="KSO_WM_TEMPLATE_INDEX" val="768"/>
  <p:tag name="KSO_WM_TAG_VERSION" val="1.0"/>
  <p:tag name="KSO_WM_UNIT_TYPE" val="l_h_a"/>
  <p:tag name="KSO_WM_UNIT_INDEX" val="1_1_1"/>
  <p:tag name="KSO_WM_UNIT_ID" val="diagram768_4*l_h_a*1_1_1"/>
  <p:tag name="KSO_WM_UNIT_CLEAR" val="1"/>
  <p:tag name="KSO_WM_UNIT_LAYERLEVEL" val="1_1_1"/>
  <p:tag name="KSO_WM_UNIT_VALUE" val="8"/>
  <p:tag name="KSO_WM_UNIT_HIGHLIGHT" val="0"/>
  <p:tag name="KSO_WM_UNIT_COMPATIBLE" val="0"/>
  <p:tag name="KSO_WM_BEAUTIFY_FLAG" val="#wm#"/>
  <p:tag name="KSO_WM_DIAGRAM_GROUP_CODE" val="l1-1"/>
  <p:tag name="KSO_WM_UNIT_PRESET_TEXT" val="LOREM"/>
  <p:tag name="KSO_WM_UNIT_TEXT_FILL_FORE_SCHEMECOLOR_INDEX" val="5"/>
  <p:tag name="KSO_WM_UNIT_TEXT_FILL_TYPE" val="1"/>
</p:tagLst>
</file>

<file path=ppt/tags/tag23.xml><?xml version="1.0" encoding="utf-8"?>
<p:tagLst xmlns:p="http://schemas.openxmlformats.org/presentationml/2006/main">
  <p:tag name="KSO_WM_TEMPLATE_CATEGORY" val="diagram"/>
  <p:tag name="KSO_WM_TEMPLATE_INDEX" val="768"/>
  <p:tag name="KSO_WM_TAG_VERSION" val="1.0"/>
  <p:tag name="KSO_WM_UNIT_TYPE" val="l_h_a"/>
  <p:tag name="KSO_WM_UNIT_INDEX" val="1_1_1"/>
  <p:tag name="KSO_WM_UNIT_ID" val="diagram768_4*l_h_a*1_1_1"/>
  <p:tag name="KSO_WM_UNIT_CLEAR" val="1"/>
  <p:tag name="KSO_WM_UNIT_LAYERLEVEL" val="1_1_1"/>
  <p:tag name="KSO_WM_UNIT_VALUE" val="8"/>
  <p:tag name="KSO_WM_UNIT_HIGHLIGHT" val="0"/>
  <p:tag name="KSO_WM_UNIT_COMPATIBLE" val="0"/>
  <p:tag name="KSO_WM_BEAUTIFY_FLAG" val="#wm#"/>
  <p:tag name="KSO_WM_DIAGRAM_GROUP_CODE" val="l1-1"/>
  <p:tag name="KSO_WM_UNIT_PRESET_TEXT" val="LOREM"/>
  <p:tag name="KSO_WM_UNIT_TEXT_FILL_FORE_SCHEMECOLOR_INDEX" val="5"/>
  <p:tag name="KSO_WM_UNIT_TEXT_FILL_TYPE" val="1"/>
</p:tagLst>
</file>

<file path=ppt/tags/tag24.xml><?xml version="1.0" encoding="utf-8"?>
<p:tagLst xmlns:p="http://schemas.openxmlformats.org/presentationml/2006/main">
  <p:tag name="KSO_WM_TEMPLATE_CATEGORY" val="diagram"/>
  <p:tag name="KSO_WM_TEMPLATE_INDEX" val="768"/>
  <p:tag name="KSO_WM_TAG_VERSION" val="1.0"/>
  <p:tag name="KSO_WM_UNIT_TYPE" val="l_h_a"/>
  <p:tag name="KSO_WM_UNIT_INDEX" val="1_1_1"/>
  <p:tag name="KSO_WM_UNIT_ID" val="diagram768_4*l_h_a*1_1_1"/>
  <p:tag name="KSO_WM_UNIT_CLEAR" val="1"/>
  <p:tag name="KSO_WM_UNIT_LAYERLEVEL" val="1_1_1"/>
  <p:tag name="KSO_WM_UNIT_VALUE" val="8"/>
  <p:tag name="KSO_WM_UNIT_HIGHLIGHT" val="0"/>
  <p:tag name="KSO_WM_UNIT_COMPATIBLE" val="0"/>
  <p:tag name="KSO_WM_BEAUTIFY_FLAG" val="#wm#"/>
  <p:tag name="KSO_WM_DIAGRAM_GROUP_CODE" val="l1-1"/>
  <p:tag name="KSO_WM_UNIT_PRESET_TEXT" val="LOREM"/>
  <p:tag name="KSO_WM_UNIT_TEXT_FILL_FORE_SCHEMECOLOR_INDEX" val="5"/>
  <p:tag name="KSO_WM_UNIT_TEXT_FILL_TYPE" val="1"/>
</p:tagLst>
</file>

<file path=ppt/tags/tag25.xml><?xml version="1.0" encoding="utf-8"?>
<p:tagLst xmlns:p="http://schemas.openxmlformats.org/presentationml/2006/main">
  <p:tag name="KSO_WM_TEMPLATE_CATEGORY" val="diagram"/>
  <p:tag name="KSO_WM_TEMPLATE_INDEX" val="783"/>
  <p:tag name="KSO_WM_TAG_VERSION" val="1.0"/>
  <p:tag name="KSO_WM_UNIT_TYPE" val="l_h_f"/>
  <p:tag name="KSO_WM_UNIT_INDEX" val="1_2_1"/>
  <p:tag name="KSO_WM_UNIT_ID" val="diagram783_4*l_h_f*1_2_1"/>
  <p:tag name="KSO_WM_UNIT_CLEAR" val="1"/>
  <p:tag name="KSO_WM_UNIT_LAYERLEVEL" val="1_1_1"/>
  <p:tag name="KSO_WM_UNIT_VALUE" val="21"/>
  <p:tag name="KSO_WM_UNIT_HIGHLIGHT" val="0"/>
  <p:tag name="KSO_WM_UNIT_COMPATIBLE" val="0"/>
  <p:tag name="KSO_WM_BEAUTIFY_FLAG" val="#wm#"/>
  <p:tag name="KSO_WM_UNIT_PRESET_TEXT_INDEX" val="4"/>
  <p:tag name="KSO_WM_UNIT_PRESET_TEXT_LEN" val="40"/>
  <p:tag name="KSO_WM_DIAGRAM_GROUP_CODE" val="l1-1"/>
  <p:tag name="KSO_WM_UNIT_TEXT_FILL_FORE_SCHEMECOLOR_INDEX" val="13"/>
  <p:tag name="KSO_WM_UNIT_TEXT_FILL_TYPE" val="1"/>
</p:tagLst>
</file>

<file path=ppt/tags/tag26.xml><?xml version="1.0" encoding="utf-8"?>
<p:tagLst xmlns:p="http://schemas.openxmlformats.org/presentationml/2006/main">
  <p:tag name="KSO_WM_TEMPLATE_CATEGORY" val="diagram"/>
  <p:tag name="KSO_WM_TEMPLATE_INDEX" val="783"/>
  <p:tag name="KSO_WM_TAG_VERSION" val="1.0"/>
  <p:tag name="KSO_WM_UNIT_TYPE" val="l_h_f"/>
  <p:tag name="KSO_WM_UNIT_INDEX" val="1_2_1"/>
  <p:tag name="KSO_WM_UNIT_ID" val="diagram783_4*l_h_f*1_2_1"/>
  <p:tag name="KSO_WM_UNIT_CLEAR" val="1"/>
  <p:tag name="KSO_WM_UNIT_LAYERLEVEL" val="1_1_1"/>
  <p:tag name="KSO_WM_UNIT_VALUE" val="21"/>
  <p:tag name="KSO_WM_UNIT_HIGHLIGHT" val="0"/>
  <p:tag name="KSO_WM_UNIT_COMPATIBLE" val="0"/>
  <p:tag name="KSO_WM_BEAUTIFY_FLAG" val="#wm#"/>
  <p:tag name="KSO_WM_UNIT_PRESET_TEXT_INDEX" val="4"/>
  <p:tag name="KSO_WM_UNIT_PRESET_TEXT_LEN" val="40"/>
  <p:tag name="KSO_WM_DIAGRAM_GROUP_CODE" val="l1-1"/>
  <p:tag name="KSO_WM_UNIT_TEXT_FILL_FORE_SCHEMECOLOR_INDEX" val="13"/>
  <p:tag name="KSO_WM_UNIT_TEXT_FILL_TYPE" val="1"/>
</p:tagLst>
</file>

<file path=ppt/tags/tag27.xml><?xml version="1.0" encoding="utf-8"?>
<p:tagLst xmlns:p="http://schemas.openxmlformats.org/presentationml/2006/main">
  <p:tag name="KSO_WM_TEMPLATE_CATEGORY" val="diagram"/>
  <p:tag name="KSO_WM_TEMPLATE_INDEX" val="783"/>
  <p:tag name="KSO_WM_TAG_VERSION" val="1.0"/>
  <p:tag name="KSO_WM_UNIT_TYPE" val="l_h_f"/>
  <p:tag name="KSO_WM_UNIT_INDEX" val="1_2_1"/>
  <p:tag name="KSO_WM_UNIT_ID" val="diagram783_4*l_h_f*1_2_1"/>
  <p:tag name="KSO_WM_UNIT_CLEAR" val="1"/>
  <p:tag name="KSO_WM_UNIT_LAYERLEVEL" val="1_1_1"/>
  <p:tag name="KSO_WM_UNIT_VALUE" val="21"/>
  <p:tag name="KSO_WM_UNIT_HIGHLIGHT" val="0"/>
  <p:tag name="KSO_WM_UNIT_COMPATIBLE" val="0"/>
  <p:tag name="KSO_WM_BEAUTIFY_FLAG" val="#wm#"/>
  <p:tag name="KSO_WM_UNIT_PRESET_TEXT_INDEX" val="4"/>
  <p:tag name="KSO_WM_UNIT_PRESET_TEXT_LEN" val="40"/>
  <p:tag name="KSO_WM_DIAGRAM_GROUP_CODE" val="l1-1"/>
  <p:tag name="KSO_WM_UNIT_TEXT_FILL_FORE_SCHEMECOLOR_INDEX" val="13"/>
  <p:tag name="KSO_WM_UNIT_TEXT_FILL_TYPE" val="1"/>
</p:tagLst>
</file>

<file path=ppt/tags/tag28.xml><?xml version="1.0" encoding="utf-8"?>
<p:tagLst xmlns:p="http://schemas.openxmlformats.org/presentationml/2006/main">
  <p:tag name="KSO_WM_TEMPLATE_CATEGORY" val="diagram"/>
  <p:tag name="KSO_WM_TEMPLATE_INDEX" val="783"/>
  <p:tag name="KSO_WM_TAG_VERSION" val="1.0"/>
  <p:tag name="KSO_WM_UNIT_TYPE" val="l_h_f"/>
  <p:tag name="KSO_WM_UNIT_INDEX" val="1_2_1"/>
  <p:tag name="KSO_WM_UNIT_ID" val="diagram783_4*l_h_f*1_2_1"/>
  <p:tag name="KSO_WM_UNIT_CLEAR" val="1"/>
  <p:tag name="KSO_WM_UNIT_LAYERLEVEL" val="1_1_1"/>
  <p:tag name="KSO_WM_UNIT_VALUE" val="21"/>
  <p:tag name="KSO_WM_UNIT_HIGHLIGHT" val="0"/>
  <p:tag name="KSO_WM_UNIT_COMPATIBLE" val="0"/>
  <p:tag name="KSO_WM_BEAUTIFY_FLAG" val="#wm#"/>
  <p:tag name="KSO_WM_UNIT_PRESET_TEXT_INDEX" val="4"/>
  <p:tag name="KSO_WM_UNIT_PRESET_TEXT_LEN" val="40"/>
  <p:tag name="KSO_WM_DIAGRAM_GROUP_CODE" val="l1-1"/>
  <p:tag name="KSO_WM_UNIT_TEXT_FILL_FORE_SCHEMECOLOR_INDEX" val="13"/>
  <p:tag name="KSO_WM_UNIT_TEXT_FILL_TYPE" val="1"/>
</p:tagLst>
</file>

<file path=ppt/tags/tag29.xml><?xml version="1.0" encoding="utf-8"?>
<p:tagLst xmlns:p="http://schemas.openxmlformats.org/presentationml/2006/main">
  <p:tag name="KSO_WM_TEMPLATE_CATEGORY" val="diagram"/>
  <p:tag name="KSO_WM_TEMPLATE_INDEX" val="768"/>
  <p:tag name="KSO_WM_TAG_VERSION" val="1.0"/>
  <p:tag name="KSO_WM_UNIT_TYPE" val="l_h_a"/>
  <p:tag name="KSO_WM_UNIT_INDEX" val="1_1_1"/>
  <p:tag name="KSO_WM_UNIT_ID" val="diagram768_4*l_h_a*1_1_1"/>
  <p:tag name="KSO_WM_UNIT_CLEAR" val="1"/>
  <p:tag name="KSO_WM_UNIT_LAYERLEVEL" val="1_1_1"/>
  <p:tag name="KSO_WM_UNIT_VALUE" val="8"/>
  <p:tag name="KSO_WM_UNIT_HIGHLIGHT" val="0"/>
  <p:tag name="KSO_WM_UNIT_COMPATIBLE" val="0"/>
  <p:tag name="KSO_WM_BEAUTIFY_FLAG" val="#wm#"/>
  <p:tag name="KSO_WM_DIAGRAM_GROUP_CODE" val="l1-1"/>
  <p:tag name="KSO_WM_UNIT_PRESET_TEXT" val="LOREM"/>
  <p:tag name="KSO_WM_UNIT_TEXT_FILL_FORE_SCHEMECOLOR_INDEX" val="5"/>
  <p:tag name="KSO_WM_UNIT_TEXT_FILL_TYPE" val="1"/>
</p:tagLst>
</file>

<file path=ppt/tags/tag3.xml><?xml version="1.0" encoding="utf-8"?>
<p:tagLst xmlns:p="http://schemas.openxmlformats.org/presentationml/2006/main">
  <p:tag name="KSO_WM_TEMPLATE_CATEGORY" val="diagram"/>
  <p:tag name="KSO_WM_TEMPLATE_INDEX" val="768"/>
  <p:tag name="KSO_WM_TAG_VERSION" val="1.0"/>
  <p:tag name="KSO_WM_UNIT_TYPE" val="l_h_a"/>
  <p:tag name="KSO_WM_UNIT_INDEX" val="1_1_1"/>
  <p:tag name="KSO_WM_UNIT_ID" val="diagram768_4*l_h_a*1_1_1"/>
  <p:tag name="KSO_WM_UNIT_CLEAR" val="1"/>
  <p:tag name="KSO_WM_UNIT_LAYERLEVEL" val="1_1_1"/>
  <p:tag name="KSO_WM_UNIT_VALUE" val="8"/>
  <p:tag name="KSO_WM_UNIT_HIGHLIGHT" val="0"/>
  <p:tag name="KSO_WM_UNIT_COMPATIBLE" val="0"/>
  <p:tag name="KSO_WM_BEAUTIFY_FLAG" val="#wm#"/>
  <p:tag name="KSO_WM_DIAGRAM_GROUP_CODE" val="l1-1"/>
  <p:tag name="KSO_WM_UNIT_PRESET_TEXT" val="LOREM"/>
  <p:tag name="KSO_WM_UNIT_TEXT_FILL_FORE_SCHEMECOLOR_INDEX" val="5"/>
  <p:tag name="KSO_WM_UNIT_TEXT_FILL_TYPE" val="1"/>
</p:tagLst>
</file>

<file path=ppt/tags/tag30.xml><?xml version="1.0" encoding="utf-8"?>
<p:tagLst xmlns:p="http://schemas.openxmlformats.org/presentationml/2006/main">
  <p:tag name="KSO_WM_TEMPLATE_CATEGORY" val="diagram"/>
  <p:tag name="KSO_WM_TEMPLATE_INDEX" val="768"/>
  <p:tag name="KSO_WM_TAG_VERSION" val="1.0"/>
  <p:tag name="KSO_WM_UNIT_TYPE" val="l_h_a"/>
  <p:tag name="KSO_WM_UNIT_INDEX" val="1_1_1"/>
  <p:tag name="KSO_WM_UNIT_ID" val="diagram768_4*l_h_a*1_1_1"/>
  <p:tag name="KSO_WM_UNIT_CLEAR" val="1"/>
  <p:tag name="KSO_WM_UNIT_LAYERLEVEL" val="1_1_1"/>
  <p:tag name="KSO_WM_UNIT_VALUE" val="8"/>
  <p:tag name="KSO_WM_UNIT_HIGHLIGHT" val="0"/>
  <p:tag name="KSO_WM_UNIT_COMPATIBLE" val="0"/>
  <p:tag name="KSO_WM_BEAUTIFY_FLAG" val="#wm#"/>
  <p:tag name="KSO_WM_DIAGRAM_GROUP_CODE" val="l1-1"/>
  <p:tag name="KSO_WM_UNIT_PRESET_TEXT" val="LOREM"/>
  <p:tag name="KSO_WM_UNIT_TEXT_FILL_FORE_SCHEMECOLOR_INDEX" val="5"/>
  <p:tag name="KSO_WM_UNIT_TEXT_FILL_TYPE" val="1"/>
</p:tagLst>
</file>

<file path=ppt/tags/tag31.xml><?xml version="1.0" encoding="utf-8"?>
<p:tagLst xmlns:p="http://schemas.openxmlformats.org/presentationml/2006/main">
  <p:tag name="KSO_WM_TEMPLATE_CATEGORY" val="diagram"/>
  <p:tag name="KSO_WM_TEMPLATE_INDEX" val="768"/>
  <p:tag name="KSO_WM_TAG_VERSION" val="1.0"/>
  <p:tag name="KSO_WM_UNIT_TYPE" val="l_h_a"/>
  <p:tag name="KSO_WM_UNIT_INDEX" val="1_1_1"/>
  <p:tag name="KSO_WM_UNIT_ID" val="diagram768_4*l_h_a*1_1_1"/>
  <p:tag name="KSO_WM_UNIT_CLEAR" val="1"/>
  <p:tag name="KSO_WM_UNIT_LAYERLEVEL" val="1_1_1"/>
  <p:tag name="KSO_WM_UNIT_VALUE" val="8"/>
  <p:tag name="KSO_WM_UNIT_HIGHLIGHT" val="0"/>
  <p:tag name="KSO_WM_UNIT_COMPATIBLE" val="0"/>
  <p:tag name="KSO_WM_BEAUTIFY_FLAG" val="#wm#"/>
  <p:tag name="KSO_WM_DIAGRAM_GROUP_CODE" val="l1-1"/>
  <p:tag name="KSO_WM_UNIT_PRESET_TEXT" val="LOREM"/>
  <p:tag name="KSO_WM_UNIT_TEXT_FILL_FORE_SCHEMECOLOR_INDEX" val="5"/>
  <p:tag name="KSO_WM_UNIT_TEXT_FILL_TYPE" val="1"/>
</p:tagLst>
</file>

<file path=ppt/tags/tag32.xml><?xml version="1.0" encoding="utf-8"?>
<p:tagLst xmlns:p="http://schemas.openxmlformats.org/presentationml/2006/main">
  <p:tag name="KSO_WM_TEMPLATE_CATEGORY" val="diagram"/>
  <p:tag name="KSO_WM_TEMPLATE_INDEX" val="768"/>
  <p:tag name="KSO_WM_TAG_VERSION" val="1.0"/>
  <p:tag name="KSO_WM_UNIT_TYPE" val="l_h_a"/>
  <p:tag name="KSO_WM_UNIT_INDEX" val="1_1_1"/>
  <p:tag name="KSO_WM_UNIT_ID" val="diagram768_4*l_h_a*1_1_1"/>
  <p:tag name="KSO_WM_UNIT_CLEAR" val="1"/>
  <p:tag name="KSO_WM_UNIT_LAYERLEVEL" val="1_1_1"/>
  <p:tag name="KSO_WM_UNIT_VALUE" val="8"/>
  <p:tag name="KSO_WM_UNIT_HIGHLIGHT" val="0"/>
  <p:tag name="KSO_WM_UNIT_COMPATIBLE" val="0"/>
  <p:tag name="KSO_WM_BEAUTIFY_FLAG" val="#wm#"/>
  <p:tag name="KSO_WM_DIAGRAM_GROUP_CODE" val="l1-1"/>
  <p:tag name="KSO_WM_UNIT_PRESET_TEXT" val="LOREM"/>
  <p:tag name="KSO_WM_UNIT_TEXT_FILL_FORE_SCHEMECOLOR_INDEX" val="5"/>
  <p:tag name="KSO_WM_UNIT_TEXT_FILL_TYPE" val="1"/>
</p:tagLst>
</file>

<file path=ppt/tags/tag33.xml><?xml version="1.0" encoding="utf-8"?>
<p:tagLst xmlns:p="http://schemas.openxmlformats.org/presentationml/2006/main">
  <p:tag name="KSO_WM_TEMPLATE_CATEGORY" val="diagram"/>
  <p:tag name="KSO_WM_TEMPLATE_INDEX" val="768"/>
  <p:tag name="KSO_WM_TAG_VERSION" val="1.0"/>
  <p:tag name="KSO_WM_UNIT_TYPE" val="l_h_a"/>
  <p:tag name="KSO_WM_UNIT_INDEX" val="1_1_1"/>
  <p:tag name="KSO_WM_UNIT_ID" val="diagram768_4*l_h_a*1_1_1"/>
  <p:tag name="KSO_WM_UNIT_CLEAR" val="1"/>
  <p:tag name="KSO_WM_UNIT_LAYERLEVEL" val="1_1_1"/>
  <p:tag name="KSO_WM_UNIT_VALUE" val="8"/>
  <p:tag name="KSO_WM_UNIT_HIGHLIGHT" val="0"/>
  <p:tag name="KSO_WM_UNIT_COMPATIBLE" val="0"/>
  <p:tag name="KSO_WM_BEAUTIFY_FLAG" val="#wm#"/>
  <p:tag name="KSO_WM_DIAGRAM_GROUP_CODE" val="l1-1"/>
  <p:tag name="KSO_WM_UNIT_PRESET_TEXT" val="LOREM"/>
  <p:tag name="KSO_WM_UNIT_TEXT_FILL_FORE_SCHEMECOLOR_INDEX" val="5"/>
  <p:tag name="KSO_WM_UNIT_TEXT_FILL_TYPE" val="1"/>
</p:tagLst>
</file>

<file path=ppt/tags/tag34.xml><?xml version="1.0" encoding="utf-8"?>
<p:tagLst xmlns:p="http://schemas.openxmlformats.org/presentationml/2006/main">
  <p:tag name="KSO_WM_TEMPLATE_CATEGORY" val="diagram"/>
  <p:tag name="KSO_WM_TEMPLATE_INDEX" val="783"/>
  <p:tag name="KSO_WM_TAG_VERSION" val="1.0"/>
  <p:tag name="KSO_WM_UNIT_TYPE" val="l_h_f"/>
  <p:tag name="KSO_WM_UNIT_INDEX" val="1_2_1"/>
  <p:tag name="KSO_WM_UNIT_ID" val="diagram783_4*l_h_f*1_2_1"/>
  <p:tag name="KSO_WM_UNIT_CLEAR" val="1"/>
  <p:tag name="KSO_WM_UNIT_LAYERLEVEL" val="1_1_1"/>
  <p:tag name="KSO_WM_UNIT_VALUE" val="21"/>
  <p:tag name="KSO_WM_UNIT_HIGHLIGHT" val="0"/>
  <p:tag name="KSO_WM_UNIT_COMPATIBLE" val="0"/>
  <p:tag name="KSO_WM_BEAUTIFY_FLAG" val="#wm#"/>
  <p:tag name="KSO_WM_UNIT_PRESET_TEXT_INDEX" val="4"/>
  <p:tag name="KSO_WM_UNIT_PRESET_TEXT_LEN" val="40"/>
  <p:tag name="KSO_WM_DIAGRAM_GROUP_CODE" val="l1-1"/>
  <p:tag name="KSO_WM_UNIT_TEXT_FILL_FORE_SCHEMECOLOR_INDEX" val="13"/>
  <p:tag name="KSO_WM_UNIT_TEXT_FILL_TYPE" val="1"/>
</p:tagLst>
</file>

<file path=ppt/tags/tag35.xml><?xml version="1.0" encoding="utf-8"?>
<p:tagLst xmlns:p="http://schemas.openxmlformats.org/presentationml/2006/main">
  <p:tag name="KSO_WM_TEMPLATE_CATEGORY" val="diagram"/>
  <p:tag name="KSO_WM_TEMPLATE_INDEX" val="783"/>
  <p:tag name="KSO_WM_TAG_VERSION" val="1.0"/>
  <p:tag name="KSO_WM_UNIT_TYPE" val="l_h_f"/>
  <p:tag name="KSO_WM_UNIT_INDEX" val="1_2_1"/>
  <p:tag name="KSO_WM_UNIT_ID" val="diagram783_4*l_h_f*1_2_1"/>
  <p:tag name="KSO_WM_UNIT_CLEAR" val="1"/>
  <p:tag name="KSO_WM_UNIT_LAYERLEVEL" val="1_1_1"/>
  <p:tag name="KSO_WM_UNIT_VALUE" val="21"/>
  <p:tag name="KSO_WM_UNIT_HIGHLIGHT" val="0"/>
  <p:tag name="KSO_WM_UNIT_COMPATIBLE" val="0"/>
  <p:tag name="KSO_WM_BEAUTIFY_FLAG" val="#wm#"/>
  <p:tag name="KSO_WM_UNIT_PRESET_TEXT_INDEX" val="4"/>
  <p:tag name="KSO_WM_UNIT_PRESET_TEXT_LEN" val="40"/>
  <p:tag name="KSO_WM_DIAGRAM_GROUP_CODE" val="l1-1"/>
  <p:tag name="KSO_WM_UNIT_TEXT_FILL_FORE_SCHEMECOLOR_INDEX" val="13"/>
  <p:tag name="KSO_WM_UNIT_TEXT_FILL_TYPE" val="1"/>
</p:tagLst>
</file>

<file path=ppt/tags/tag36.xml><?xml version="1.0" encoding="utf-8"?>
<p:tagLst xmlns:p="http://schemas.openxmlformats.org/presentationml/2006/main">
  <p:tag name="KSO_WM_TEMPLATE_CATEGORY" val="diagram"/>
  <p:tag name="KSO_WM_TEMPLATE_INDEX" val="783"/>
  <p:tag name="KSO_WM_TAG_VERSION" val="1.0"/>
  <p:tag name="KSO_WM_UNIT_TYPE" val="l_h_f"/>
  <p:tag name="KSO_WM_UNIT_INDEX" val="1_2_1"/>
  <p:tag name="KSO_WM_UNIT_ID" val="diagram783_4*l_h_f*1_2_1"/>
  <p:tag name="KSO_WM_UNIT_CLEAR" val="1"/>
  <p:tag name="KSO_WM_UNIT_LAYERLEVEL" val="1_1_1"/>
  <p:tag name="KSO_WM_UNIT_VALUE" val="21"/>
  <p:tag name="KSO_WM_UNIT_HIGHLIGHT" val="0"/>
  <p:tag name="KSO_WM_UNIT_COMPATIBLE" val="0"/>
  <p:tag name="KSO_WM_BEAUTIFY_FLAG" val="#wm#"/>
  <p:tag name="KSO_WM_UNIT_PRESET_TEXT_INDEX" val="4"/>
  <p:tag name="KSO_WM_UNIT_PRESET_TEXT_LEN" val="40"/>
  <p:tag name="KSO_WM_DIAGRAM_GROUP_CODE" val="l1-1"/>
  <p:tag name="KSO_WM_UNIT_TEXT_FILL_FORE_SCHEMECOLOR_INDEX" val="13"/>
  <p:tag name="KSO_WM_UNIT_TEXT_FILL_TYPE" val="1"/>
</p:tagLst>
</file>

<file path=ppt/tags/tag37.xml><?xml version="1.0" encoding="utf-8"?>
<p:tagLst xmlns:p="http://schemas.openxmlformats.org/presentationml/2006/main">
  <p:tag name="KSO_WM_TEMPLATE_CATEGORY" val="diagram"/>
  <p:tag name="KSO_WM_TEMPLATE_INDEX" val="768"/>
  <p:tag name="KSO_WM_TAG_VERSION" val="1.0"/>
  <p:tag name="KSO_WM_UNIT_TYPE" val="l_h_a"/>
  <p:tag name="KSO_WM_UNIT_INDEX" val="1_1_1"/>
  <p:tag name="KSO_WM_UNIT_ID" val="diagram768_4*l_h_a*1_1_1"/>
  <p:tag name="KSO_WM_UNIT_CLEAR" val="1"/>
  <p:tag name="KSO_WM_UNIT_LAYERLEVEL" val="1_1_1"/>
  <p:tag name="KSO_WM_UNIT_VALUE" val="8"/>
  <p:tag name="KSO_WM_UNIT_HIGHLIGHT" val="0"/>
  <p:tag name="KSO_WM_UNIT_COMPATIBLE" val="0"/>
  <p:tag name="KSO_WM_BEAUTIFY_FLAG" val="#wm#"/>
  <p:tag name="KSO_WM_DIAGRAM_GROUP_CODE" val="l1-1"/>
  <p:tag name="KSO_WM_UNIT_PRESET_TEXT" val="LOREM"/>
  <p:tag name="KSO_WM_UNIT_TEXT_FILL_FORE_SCHEMECOLOR_INDEX" val="5"/>
  <p:tag name="KSO_WM_UNIT_TEXT_FILL_TYPE" val="1"/>
</p:tagLst>
</file>

<file path=ppt/tags/tag38.xml><?xml version="1.0" encoding="utf-8"?>
<p:tagLst xmlns:p="http://schemas.openxmlformats.org/presentationml/2006/main">
  <p:tag name="KSO_WM_TEMPLATE_CATEGORY" val="diagram"/>
  <p:tag name="KSO_WM_TEMPLATE_INDEX" val="768"/>
  <p:tag name="KSO_WM_TAG_VERSION" val="1.0"/>
  <p:tag name="KSO_WM_UNIT_TYPE" val="l_h_a"/>
  <p:tag name="KSO_WM_UNIT_INDEX" val="1_1_1"/>
  <p:tag name="KSO_WM_UNIT_ID" val="diagram768_4*l_h_a*1_1_1"/>
  <p:tag name="KSO_WM_UNIT_CLEAR" val="1"/>
  <p:tag name="KSO_WM_UNIT_LAYERLEVEL" val="1_1_1"/>
  <p:tag name="KSO_WM_UNIT_VALUE" val="8"/>
  <p:tag name="KSO_WM_UNIT_HIGHLIGHT" val="0"/>
  <p:tag name="KSO_WM_UNIT_COMPATIBLE" val="0"/>
  <p:tag name="KSO_WM_BEAUTIFY_FLAG" val="#wm#"/>
  <p:tag name="KSO_WM_DIAGRAM_GROUP_CODE" val="l1-1"/>
  <p:tag name="KSO_WM_UNIT_PRESET_TEXT" val="LOREM"/>
  <p:tag name="KSO_WM_UNIT_TEXT_FILL_FORE_SCHEMECOLOR_INDEX" val="5"/>
  <p:tag name="KSO_WM_UNIT_TEXT_FILL_TYPE" val="1"/>
</p:tagLst>
</file>

<file path=ppt/tags/tag39.xml><?xml version="1.0" encoding="utf-8"?>
<p:tagLst xmlns:p="http://schemas.openxmlformats.org/presentationml/2006/main">
  <p:tag name="KSO_WM_TEMPLATE_CATEGORY" val="diagram"/>
  <p:tag name="KSO_WM_TEMPLATE_INDEX" val="768"/>
  <p:tag name="KSO_WM_TAG_VERSION" val="1.0"/>
  <p:tag name="KSO_WM_UNIT_TYPE" val="l_h_a"/>
  <p:tag name="KSO_WM_UNIT_INDEX" val="1_1_1"/>
  <p:tag name="KSO_WM_UNIT_ID" val="diagram768_4*l_h_a*1_1_1"/>
  <p:tag name="KSO_WM_UNIT_CLEAR" val="1"/>
  <p:tag name="KSO_WM_UNIT_LAYERLEVEL" val="1_1_1"/>
  <p:tag name="KSO_WM_UNIT_VALUE" val="8"/>
  <p:tag name="KSO_WM_UNIT_HIGHLIGHT" val="0"/>
  <p:tag name="KSO_WM_UNIT_COMPATIBLE" val="0"/>
  <p:tag name="KSO_WM_BEAUTIFY_FLAG" val="#wm#"/>
  <p:tag name="KSO_WM_DIAGRAM_GROUP_CODE" val="l1-1"/>
  <p:tag name="KSO_WM_UNIT_PRESET_TEXT" val="LOREM"/>
  <p:tag name="KSO_WM_UNIT_TEXT_FILL_FORE_SCHEMECOLOR_INDEX" val="5"/>
  <p:tag name="KSO_WM_UNIT_TEXT_FILL_TYPE" val="1"/>
</p:tagLst>
</file>

<file path=ppt/tags/tag4.xml><?xml version="1.0" encoding="utf-8"?>
<p:tagLst xmlns:p="http://schemas.openxmlformats.org/presentationml/2006/main">
  <p:tag name="KSO_WM_TEMPLATE_CATEGORY" val="diagram"/>
  <p:tag name="KSO_WM_TEMPLATE_INDEX" val="783"/>
  <p:tag name="KSO_WM_TAG_VERSION" val="1.0"/>
  <p:tag name="KSO_WM_UNIT_TYPE" val="l_h_f"/>
  <p:tag name="KSO_WM_UNIT_INDEX" val="1_2_1"/>
  <p:tag name="KSO_WM_UNIT_ID" val="diagram783_4*l_h_f*1_2_1"/>
  <p:tag name="KSO_WM_UNIT_CLEAR" val="1"/>
  <p:tag name="KSO_WM_UNIT_LAYERLEVEL" val="1_1_1"/>
  <p:tag name="KSO_WM_UNIT_VALUE" val="21"/>
  <p:tag name="KSO_WM_UNIT_HIGHLIGHT" val="0"/>
  <p:tag name="KSO_WM_UNIT_COMPATIBLE" val="0"/>
  <p:tag name="KSO_WM_BEAUTIFY_FLAG" val="#wm#"/>
  <p:tag name="KSO_WM_UNIT_PRESET_TEXT_INDEX" val="4"/>
  <p:tag name="KSO_WM_UNIT_PRESET_TEXT_LEN" val="40"/>
  <p:tag name="KSO_WM_DIAGRAM_GROUP_CODE" val="l1-1"/>
  <p:tag name="KSO_WM_UNIT_TEXT_FILL_FORE_SCHEMECOLOR_INDEX" val="13"/>
  <p:tag name="KSO_WM_UNIT_TEXT_FILL_TYPE" val="1"/>
</p:tagLst>
</file>

<file path=ppt/tags/tag40.xml><?xml version="1.0" encoding="utf-8"?>
<p:tagLst xmlns:p="http://schemas.openxmlformats.org/presentationml/2006/main">
  <p:tag name="KSO_WM_TEMPLATE_CATEGORY" val="diagram"/>
  <p:tag name="KSO_WM_TEMPLATE_INDEX" val="768"/>
  <p:tag name="KSO_WM_TAG_VERSION" val="1.0"/>
  <p:tag name="KSO_WM_UNIT_TYPE" val="l_h_a"/>
  <p:tag name="KSO_WM_UNIT_INDEX" val="1_1_1"/>
  <p:tag name="KSO_WM_UNIT_ID" val="diagram768_4*l_h_a*1_1_1"/>
  <p:tag name="KSO_WM_UNIT_CLEAR" val="1"/>
  <p:tag name="KSO_WM_UNIT_LAYERLEVEL" val="1_1_1"/>
  <p:tag name="KSO_WM_UNIT_VALUE" val="8"/>
  <p:tag name="KSO_WM_UNIT_HIGHLIGHT" val="0"/>
  <p:tag name="KSO_WM_UNIT_COMPATIBLE" val="0"/>
  <p:tag name="KSO_WM_BEAUTIFY_FLAG" val="#wm#"/>
  <p:tag name="KSO_WM_DIAGRAM_GROUP_CODE" val="l1-1"/>
  <p:tag name="KSO_WM_UNIT_PRESET_TEXT" val="LOREM"/>
  <p:tag name="KSO_WM_UNIT_TEXT_FILL_FORE_SCHEMECOLOR_INDEX" val="5"/>
  <p:tag name="KSO_WM_UNIT_TEXT_FILL_TYPE" val="1"/>
</p:tagLst>
</file>

<file path=ppt/tags/tag41.xml><?xml version="1.0" encoding="utf-8"?>
<p:tagLst xmlns:p="http://schemas.openxmlformats.org/presentationml/2006/main">
  <p:tag name="KSO_WM_TEMPLATE_CATEGORY" val="diagram"/>
  <p:tag name="KSO_WM_TEMPLATE_INDEX" val="768"/>
  <p:tag name="KSO_WM_TAG_VERSION" val="1.0"/>
  <p:tag name="KSO_WM_UNIT_TYPE" val="l_h_a"/>
  <p:tag name="KSO_WM_UNIT_INDEX" val="1_1_1"/>
  <p:tag name="KSO_WM_UNIT_ID" val="diagram768_4*l_h_a*1_1_1"/>
  <p:tag name="KSO_WM_UNIT_CLEAR" val="1"/>
  <p:tag name="KSO_WM_UNIT_LAYERLEVEL" val="1_1_1"/>
  <p:tag name="KSO_WM_UNIT_VALUE" val="8"/>
  <p:tag name="KSO_WM_UNIT_HIGHLIGHT" val="0"/>
  <p:tag name="KSO_WM_UNIT_COMPATIBLE" val="0"/>
  <p:tag name="KSO_WM_BEAUTIFY_FLAG" val="#wm#"/>
  <p:tag name="KSO_WM_DIAGRAM_GROUP_CODE" val="l1-1"/>
  <p:tag name="KSO_WM_UNIT_PRESET_TEXT" val="LOREM"/>
  <p:tag name="KSO_WM_UNIT_TEXT_FILL_FORE_SCHEMECOLOR_INDEX" val="5"/>
  <p:tag name="KSO_WM_UNIT_TEXT_FILL_TYPE" val="1"/>
</p:tagLst>
</file>

<file path=ppt/tags/tag42.xml><?xml version="1.0" encoding="utf-8"?>
<p:tagLst xmlns:p="http://schemas.openxmlformats.org/presentationml/2006/main">
  <p:tag name="KSO_WM_TEMPLATE_CATEGORY" val="diagram"/>
  <p:tag name="KSO_WM_TEMPLATE_INDEX" val="768"/>
  <p:tag name="KSO_WM_TAG_VERSION" val="1.0"/>
  <p:tag name="KSO_WM_UNIT_TYPE" val="l_h_a"/>
  <p:tag name="KSO_WM_UNIT_INDEX" val="1_1_1"/>
  <p:tag name="KSO_WM_UNIT_ID" val="diagram768_4*l_h_a*1_1_1"/>
  <p:tag name="KSO_WM_UNIT_CLEAR" val="1"/>
  <p:tag name="KSO_WM_UNIT_LAYERLEVEL" val="1_1_1"/>
  <p:tag name="KSO_WM_UNIT_VALUE" val="8"/>
  <p:tag name="KSO_WM_UNIT_HIGHLIGHT" val="0"/>
  <p:tag name="KSO_WM_UNIT_COMPATIBLE" val="0"/>
  <p:tag name="KSO_WM_BEAUTIFY_FLAG" val="#wm#"/>
  <p:tag name="KSO_WM_DIAGRAM_GROUP_CODE" val="l1-1"/>
  <p:tag name="KSO_WM_UNIT_PRESET_TEXT" val="LOREM"/>
  <p:tag name="KSO_WM_UNIT_TEXT_FILL_FORE_SCHEMECOLOR_INDEX" val="5"/>
  <p:tag name="KSO_WM_UNIT_TEXT_FILL_TYPE" val="1"/>
</p:tagLst>
</file>

<file path=ppt/tags/tag43.xml><?xml version="1.0" encoding="utf-8"?>
<p:tagLst xmlns:p="http://schemas.openxmlformats.org/presentationml/2006/main">
  <p:tag name="KSO_WM_TEMPLATE_CATEGORY" val="diagram"/>
  <p:tag name="KSO_WM_TEMPLATE_INDEX" val="768"/>
  <p:tag name="KSO_WM_TAG_VERSION" val="1.0"/>
  <p:tag name="KSO_WM_UNIT_TYPE" val="l_h_a"/>
  <p:tag name="KSO_WM_UNIT_INDEX" val="1_1_1"/>
  <p:tag name="KSO_WM_UNIT_ID" val="diagram768_4*l_h_a*1_1_1"/>
  <p:tag name="KSO_WM_UNIT_CLEAR" val="1"/>
  <p:tag name="KSO_WM_UNIT_LAYERLEVEL" val="1_1_1"/>
  <p:tag name="KSO_WM_UNIT_VALUE" val="8"/>
  <p:tag name="KSO_WM_UNIT_HIGHLIGHT" val="0"/>
  <p:tag name="KSO_WM_UNIT_COMPATIBLE" val="0"/>
  <p:tag name="KSO_WM_BEAUTIFY_FLAG" val="#wm#"/>
  <p:tag name="KSO_WM_DIAGRAM_GROUP_CODE" val="l1-1"/>
  <p:tag name="KSO_WM_UNIT_PRESET_TEXT" val="LOREM"/>
  <p:tag name="KSO_WM_UNIT_TEXT_FILL_FORE_SCHEMECOLOR_INDEX" val="5"/>
  <p:tag name="KSO_WM_UNIT_TEXT_FILL_TYPE" val="1"/>
</p:tagLst>
</file>

<file path=ppt/tags/tag44.xml><?xml version="1.0" encoding="utf-8"?>
<p:tagLst xmlns:p="http://schemas.openxmlformats.org/presentationml/2006/main">
  <p:tag name="KSO_WM_TEMPLATE_CATEGORY" val="diagram"/>
  <p:tag name="KSO_WM_TEMPLATE_INDEX" val="768"/>
  <p:tag name="KSO_WM_TAG_VERSION" val="1.0"/>
  <p:tag name="KSO_WM_UNIT_TYPE" val="l_h_a"/>
  <p:tag name="KSO_WM_UNIT_INDEX" val="1_1_1"/>
  <p:tag name="KSO_WM_UNIT_ID" val="diagram768_4*l_h_a*1_1_1"/>
  <p:tag name="KSO_WM_UNIT_CLEAR" val="1"/>
  <p:tag name="KSO_WM_UNIT_LAYERLEVEL" val="1_1_1"/>
  <p:tag name="KSO_WM_UNIT_VALUE" val="8"/>
  <p:tag name="KSO_WM_UNIT_HIGHLIGHT" val="0"/>
  <p:tag name="KSO_WM_UNIT_COMPATIBLE" val="0"/>
  <p:tag name="KSO_WM_BEAUTIFY_FLAG" val="#wm#"/>
  <p:tag name="KSO_WM_DIAGRAM_GROUP_CODE" val="l1-1"/>
  <p:tag name="KSO_WM_UNIT_PRESET_TEXT" val="LOREM"/>
  <p:tag name="KSO_WM_UNIT_TEXT_FILL_FORE_SCHEMECOLOR_INDEX" val="5"/>
  <p:tag name="KSO_WM_UNIT_TEXT_FILL_TYPE" val="1"/>
</p:tagLst>
</file>

<file path=ppt/tags/tag45.xml><?xml version="1.0" encoding="utf-8"?>
<p:tagLst xmlns:p="http://schemas.openxmlformats.org/presentationml/2006/main">
  <p:tag name="KSO_WM_TEMPLATE_CATEGORY" val="diagram"/>
  <p:tag name="KSO_WM_TEMPLATE_INDEX" val="768"/>
  <p:tag name="KSO_WM_TAG_VERSION" val="1.0"/>
  <p:tag name="KSO_WM_UNIT_TYPE" val="l_h_a"/>
  <p:tag name="KSO_WM_UNIT_INDEX" val="1_1_1"/>
  <p:tag name="KSO_WM_UNIT_ID" val="diagram768_4*l_h_a*1_1_1"/>
  <p:tag name="KSO_WM_UNIT_CLEAR" val="1"/>
  <p:tag name="KSO_WM_UNIT_LAYERLEVEL" val="1_1_1"/>
  <p:tag name="KSO_WM_UNIT_VALUE" val="8"/>
  <p:tag name="KSO_WM_UNIT_HIGHLIGHT" val="0"/>
  <p:tag name="KSO_WM_UNIT_COMPATIBLE" val="0"/>
  <p:tag name="KSO_WM_BEAUTIFY_FLAG" val="#wm#"/>
  <p:tag name="KSO_WM_DIAGRAM_GROUP_CODE" val="l1-1"/>
  <p:tag name="KSO_WM_UNIT_PRESET_TEXT" val="LOREM"/>
  <p:tag name="KSO_WM_UNIT_TEXT_FILL_FORE_SCHEMECOLOR_INDEX" val="5"/>
  <p:tag name="KSO_WM_UNIT_TEXT_FILL_TYPE" val="1"/>
</p:tagLst>
</file>

<file path=ppt/tags/tag46.xml><?xml version="1.0" encoding="utf-8"?>
<p:tagLst xmlns:p="http://schemas.openxmlformats.org/presentationml/2006/main">
  <p:tag name="KSO_WM_TEMPLATE_CATEGORY" val="diagram"/>
  <p:tag name="KSO_WM_TEMPLATE_INDEX" val="768"/>
  <p:tag name="KSO_WM_TAG_VERSION" val="1.0"/>
  <p:tag name="KSO_WM_UNIT_TYPE" val="l_h_a"/>
  <p:tag name="KSO_WM_UNIT_INDEX" val="1_1_1"/>
  <p:tag name="KSO_WM_UNIT_ID" val="diagram768_4*l_h_a*1_1_1"/>
  <p:tag name="KSO_WM_UNIT_CLEAR" val="1"/>
  <p:tag name="KSO_WM_UNIT_LAYERLEVEL" val="1_1_1"/>
  <p:tag name="KSO_WM_UNIT_VALUE" val="8"/>
  <p:tag name="KSO_WM_UNIT_HIGHLIGHT" val="0"/>
  <p:tag name="KSO_WM_UNIT_COMPATIBLE" val="0"/>
  <p:tag name="KSO_WM_BEAUTIFY_FLAG" val="#wm#"/>
  <p:tag name="KSO_WM_DIAGRAM_GROUP_CODE" val="l1-1"/>
  <p:tag name="KSO_WM_UNIT_PRESET_TEXT" val="LOREM"/>
  <p:tag name="KSO_WM_UNIT_TEXT_FILL_FORE_SCHEMECOLOR_INDEX" val="5"/>
  <p:tag name="KSO_WM_UNIT_TEXT_FILL_TYPE" val="1"/>
</p:tagLst>
</file>

<file path=ppt/tags/tag47.xml><?xml version="1.0" encoding="utf-8"?>
<p:tagLst xmlns:p="http://schemas.openxmlformats.org/presentationml/2006/main">
  <p:tag name="KSO_WM_TEMPLATE_CATEGORY" val="diagram"/>
  <p:tag name="KSO_WM_TEMPLATE_INDEX" val="768"/>
  <p:tag name="KSO_WM_TAG_VERSION" val="1.0"/>
  <p:tag name="KSO_WM_UNIT_TYPE" val="l_h_a"/>
  <p:tag name="KSO_WM_UNIT_INDEX" val="1_1_1"/>
  <p:tag name="KSO_WM_UNIT_ID" val="diagram768_4*l_h_a*1_1_1"/>
  <p:tag name="KSO_WM_UNIT_CLEAR" val="1"/>
  <p:tag name="KSO_WM_UNIT_LAYERLEVEL" val="1_1_1"/>
  <p:tag name="KSO_WM_UNIT_VALUE" val="8"/>
  <p:tag name="KSO_WM_UNIT_HIGHLIGHT" val="0"/>
  <p:tag name="KSO_WM_UNIT_COMPATIBLE" val="0"/>
  <p:tag name="KSO_WM_BEAUTIFY_FLAG" val="#wm#"/>
  <p:tag name="KSO_WM_DIAGRAM_GROUP_CODE" val="l1-1"/>
  <p:tag name="KSO_WM_UNIT_PRESET_TEXT" val="LOREM"/>
  <p:tag name="KSO_WM_UNIT_TEXT_FILL_FORE_SCHEMECOLOR_INDEX" val="5"/>
  <p:tag name="KSO_WM_UNIT_TEXT_FILL_TYPE" val="1"/>
</p:tagLst>
</file>

<file path=ppt/tags/tag5.xml><?xml version="1.0" encoding="utf-8"?>
<p:tagLst xmlns:p="http://schemas.openxmlformats.org/presentationml/2006/main">
  <p:tag name="KSO_WM_TEMPLATE_CATEGORY" val="diagram"/>
  <p:tag name="KSO_WM_TEMPLATE_INDEX" val="783"/>
  <p:tag name="KSO_WM_TAG_VERSION" val="1.0"/>
  <p:tag name="KSO_WM_UNIT_TYPE" val="l_h_f"/>
  <p:tag name="KSO_WM_UNIT_INDEX" val="1_2_1"/>
  <p:tag name="KSO_WM_UNIT_ID" val="diagram783_4*l_h_f*1_2_1"/>
  <p:tag name="KSO_WM_UNIT_CLEAR" val="1"/>
  <p:tag name="KSO_WM_UNIT_LAYERLEVEL" val="1_1_1"/>
  <p:tag name="KSO_WM_UNIT_VALUE" val="21"/>
  <p:tag name="KSO_WM_UNIT_HIGHLIGHT" val="0"/>
  <p:tag name="KSO_WM_UNIT_COMPATIBLE" val="0"/>
  <p:tag name="KSO_WM_BEAUTIFY_FLAG" val="#wm#"/>
  <p:tag name="KSO_WM_UNIT_PRESET_TEXT_INDEX" val="4"/>
  <p:tag name="KSO_WM_UNIT_PRESET_TEXT_LEN" val="40"/>
  <p:tag name="KSO_WM_DIAGRAM_GROUP_CODE" val="l1-1"/>
  <p:tag name="KSO_WM_UNIT_TEXT_FILL_FORE_SCHEMECOLOR_INDEX" val="13"/>
  <p:tag name="KSO_WM_UNIT_TEXT_FILL_TYPE" val="1"/>
</p:tagLst>
</file>

<file path=ppt/tags/tag6.xml><?xml version="1.0" encoding="utf-8"?>
<p:tagLst xmlns:p="http://schemas.openxmlformats.org/presentationml/2006/main">
  <p:tag name="KSO_WM_TEMPLATE_CATEGORY" val="diagram"/>
  <p:tag name="KSO_WM_TEMPLATE_INDEX" val="768"/>
  <p:tag name="KSO_WM_TAG_VERSION" val="1.0"/>
  <p:tag name="KSO_WM_UNIT_TYPE" val="l_h_a"/>
  <p:tag name="KSO_WM_UNIT_INDEX" val="1_1_1"/>
  <p:tag name="KSO_WM_UNIT_ID" val="diagram768_4*l_h_a*1_1_1"/>
  <p:tag name="KSO_WM_UNIT_CLEAR" val="1"/>
  <p:tag name="KSO_WM_UNIT_LAYERLEVEL" val="1_1_1"/>
  <p:tag name="KSO_WM_UNIT_VALUE" val="8"/>
  <p:tag name="KSO_WM_UNIT_HIGHLIGHT" val="0"/>
  <p:tag name="KSO_WM_UNIT_COMPATIBLE" val="0"/>
  <p:tag name="KSO_WM_BEAUTIFY_FLAG" val="#wm#"/>
  <p:tag name="KSO_WM_DIAGRAM_GROUP_CODE" val="l1-1"/>
  <p:tag name="KSO_WM_UNIT_PRESET_TEXT" val="LOREM"/>
  <p:tag name="KSO_WM_UNIT_TEXT_FILL_FORE_SCHEMECOLOR_INDEX" val="5"/>
  <p:tag name="KSO_WM_UNIT_TEXT_FILL_TYPE" val="1"/>
</p:tagLst>
</file>

<file path=ppt/tags/tag7.xml><?xml version="1.0" encoding="utf-8"?>
<p:tagLst xmlns:p="http://schemas.openxmlformats.org/presentationml/2006/main">
  <p:tag name="KSO_WM_TEMPLATE_CATEGORY" val="diagram"/>
  <p:tag name="KSO_WM_TEMPLATE_INDEX" val="768"/>
  <p:tag name="KSO_WM_TAG_VERSION" val="1.0"/>
  <p:tag name="KSO_WM_UNIT_TYPE" val="l_h_a"/>
  <p:tag name="KSO_WM_UNIT_INDEX" val="1_1_1"/>
  <p:tag name="KSO_WM_UNIT_ID" val="diagram768_4*l_h_a*1_1_1"/>
  <p:tag name="KSO_WM_UNIT_CLEAR" val="1"/>
  <p:tag name="KSO_WM_UNIT_LAYERLEVEL" val="1_1_1"/>
  <p:tag name="KSO_WM_UNIT_VALUE" val="8"/>
  <p:tag name="KSO_WM_UNIT_HIGHLIGHT" val="0"/>
  <p:tag name="KSO_WM_UNIT_COMPATIBLE" val="0"/>
  <p:tag name="KSO_WM_BEAUTIFY_FLAG" val="#wm#"/>
  <p:tag name="KSO_WM_DIAGRAM_GROUP_CODE" val="l1-1"/>
  <p:tag name="KSO_WM_UNIT_PRESET_TEXT" val="LOREM"/>
  <p:tag name="KSO_WM_UNIT_TEXT_FILL_FORE_SCHEMECOLOR_INDEX" val="5"/>
  <p:tag name="KSO_WM_UNIT_TEXT_FILL_TYPE" val="1"/>
</p:tagLst>
</file>

<file path=ppt/tags/tag8.xml><?xml version="1.0" encoding="utf-8"?>
<p:tagLst xmlns:p="http://schemas.openxmlformats.org/presentationml/2006/main">
  <p:tag name="KSO_WM_TEMPLATE_CATEGORY" val="diagram"/>
  <p:tag name="KSO_WM_TEMPLATE_INDEX" val="768"/>
  <p:tag name="KSO_WM_TAG_VERSION" val="1.0"/>
  <p:tag name="KSO_WM_UNIT_TYPE" val="l_h_a"/>
  <p:tag name="KSO_WM_UNIT_INDEX" val="1_1_1"/>
  <p:tag name="KSO_WM_UNIT_ID" val="diagram768_4*l_h_a*1_1_1"/>
  <p:tag name="KSO_WM_UNIT_CLEAR" val="1"/>
  <p:tag name="KSO_WM_UNIT_LAYERLEVEL" val="1_1_1"/>
  <p:tag name="KSO_WM_UNIT_VALUE" val="8"/>
  <p:tag name="KSO_WM_UNIT_HIGHLIGHT" val="0"/>
  <p:tag name="KSO_WM_UNIT_COMPATIBLE" val="0"/>
  <p:tag name="KSO_WM_BEAUTIFY_FLAG" val="#wm#"/>
  <p:tag name="KSO_WM_DIAGRAM_GROUP_CODE" val="l1-1"/>
  <p:tag name="KSO_WM_UNIT_PRESET_TEXT" val="LOREM"/>
  <p:tag name="KSO_WM_UNIT_TEXT_FILL_FORE_SCHEMECOLOR_INDEX" val="5"/>
  <p:tag name="KSO_WM_UNIT_TEXT_FILL_TYPE" val="1"/>
</p:tagLst>
</file>

<file path=ppt/tags/tag9.xml><?xml version="1.0" encoding="utf-8"?>
<p:tagLst xmlns:p="http://schemas.openxmlformats.org/presentationml/2006/main">
  <p:tag name="KSO_WM_TEMPLATE_CATEGORY" val="diagram"/>
  <p:tag name="KSO_WM_TEMPLATE_INDEX" val="768"/>
  <p:tag name="KSO_WM_TAG_VERSION" val="1.0"/>
  <p:tag name="KSO_WM_UNIT_TYPE" val="l_h_a"/>
  <p:tag name="KSO_WM_UNIT_INDEX" val="1_1_1"/>
  <p:tag name="KSO_WM_UNIT_ID" val="diagram768_4*l_h_a*1_1_1"/>
  <p:tag name="KSO_WM_UNIT_CLEAR" val="1"/>
  <p:tag name="KSO_WM_UNIT_LAYERLEVEL" val="1_1_1"/>
  <p:tag name="KSO_WM_UNIT_VALUE" val="8"/>
  <p:tag name="KSO_WM_UNIT_HIGHLIGHT" val="0"/>
  <p:tag name="KSO_WM_UNIT_COMPATIBLE" val="0"/>
  <p:tag name="KSO_WM_BEAUTIFY_FLAG" val="#wm#"/>
  <p:tag name="KSO_WM_DIAGRAM_GROUP_CODE" val="l1-1"/>
  <p:tag name="KSO_WM_UNIT_PRESET_TEXT" val="LOREM"/>
  <p:tag name="KSO_WM_UNIT_TEXT_FILL_FORE_SCHEMECOLOR_INDEX" val="5"/>
  <p:tag name="KSO_WM_UNIT_TEXT_FILL_TYPE" val="1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903</Words>
  <Application>WPS 演示</Application>
  <PresentationFormat>宽屏</PresentationFormat>
  <Paragraphs>125</Paragraphs>
  <Slides>14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32" baseType="lpstr">
      <vt:lpstr>Arial</vt:lpstr>
      <vt:lpstr>宋体</vt:lpstr>
      <vt:lpstr>Wingdings</vt:lpstr>
      <vt:lpstr>Arial Black</vt:lpstr>
      <vt:lpstr>书体坊兰亭体</vt:lpstr>
      <vt:lpstr>Bernard MT Condensed</vt:lpstr>
      <vt:lpstr>Montserrat Light</vt:lpstr>
      <vt:lpstr>腾祥铁山楷书简</vt:lpstr>
      <vt:lpstr>黑体</vt:lpstr>
      <vt:lpstr>Adobe Gothic Std B</vt:lpstr>
      <vt:lpstr>魂心</vt:lpstr>
      <vt:lpstr>方正姚体</vt:lpstr>
      <vt:lpstr>微软雅黑</vt:lpstr>
      <vt:lpstr>Arial Unicode MS</vt:lpstr>
      <vt:lpstr>等线 Light</vt:lpstr>
      <vt:lpstr>等线</vt:lpstr>
      <vt:lpstr>Calibri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JY 帅</dc:creator>
  <cp:lastModifiedBy>onion </cp:lastModifiedBy>
  <cp:revision>23</cp:revision>
  <dcterms:created xsi:type="dcterms:W3CDTF">2019-04-23T08:11:00Z</dcterms:created>
  <dcterms:modified xsi:type="dcterms:W3CDTF">2021-07-07T07:42:27Z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2052-11.1.0.10495</vt:lpwstr>
  </property>
  <property fmtid="{D5CDD505-2E9C-101B-9397-08002B2CF9AE}" pid="3" name="ICV">
    <vt:lpwstr>0F123748D6D549828AE7BBEFB89CB517</vt:lpwstr>
  </property>
</Properties>
</file>